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sldIdLst>
    <p:sldId id="256" r:id="rId2"/>
    <p:sldId id="259" r:id="rId3"/>
    <p:sldId id="257" r:id="rId4"/>
    <p:sldId id="267" r:id="rId5"/>
    <p:sldId id="265" r:id="rId6"/>
    <p:sldId id="269" r:id="rId7"/>
    <p:sldId id="268" r:id="rId8"/>
    <p:sldId id="350" r:id="rId9"/>
    <p:sldId id="280" r:id="rId10"/>
    <p:sldId id="266" r:id="rId11"/>
    <p:sldId id="272" r:id="rId12"/>
    <p:sldId id="275" r:id="rId13"/>
    <p:sldId id="276" r:id="rId14"/>
    <p:sldId id="278" r:id="rId15"/>
    <p:sldId id="281" r:id="rId16"/>
    <p:sldId id="263" r:id="rId17"/>
    <p:sldId id="264" r:id="rId18"/>
    <p:sldId id="277" r:id="rId19"/>
    <p:sldId id="274" r:id="rId20"/>
    <p:sldId id="270" r:id="rId21"/>
    <p:sldId id="271" r:id="rId22"/>
    <p:sldId id="273" r:id="rId23"/>
    <p:sldId id="260" r:id="rId24"/>
    <p:sldId id="258" r:id="rId25"/>
    <p:sldId id="282" r:id="rId26"/>
    <p:sldId id="283" r:id="rId27"/>
    <p:sldId id="284" r:id="rId28"/>
    <p:sldId id="315" r:id="rId29"/>
    <p:sldId id="317" r:id="rId30"/>
    <p:sldId id="321" r:id="rId31"/>
    <p:sldId id="307" r:id="rId32"/>
    <p:sldId id="313" r:id="rId33"/>
    <p:sldId id="314" r:id="rId34"/>
    <p:sldId id="341" r:id="rId35"/>
    <p:sldId id="329" r:id="rId36"/>
    <p:sldId id="301" r:id="rId37"/>
    <p:sldId id="262" r:id="rId3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78" autoAdjust="0"/>
    <p:restoredTop sz="86420" autoAdjust="0"/>
  </p:normalViewPr>
  <p:slideViewPr>
    <p:cSldViewPr>
      <p:cViewPr>
        <p:scale>
          <a:sx n="66" d="100"/>
          <a:sy n="66" d="100"/>
        </p:scale>
        <p:origin x="-103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875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788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9.xml"/><Relationship Id="rId2" Type="http://schemas.openxmlformats.org/officeDocument/2006/relationships/slide" Target="slides/slide23.xml"/><Relationship Id="rId1" Type="http://schemas.openxmlformats.org/officeDocument/2006/relationships/slide" Target="slides/slide5.xml"/><Relationship Id="rId4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2EBA14C5-933F-4E20-9412-55D50028A7CE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5" rIns="93170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0" tIns="46585" rIns="93170" bIns="465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3ADAF474-2924-452D-92EB-FDDBB041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9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F474-2924-452D-92EB-FDDBB041C58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F474-2924-452D-92EB-FDDBB041C58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F474-2924-452D-92EB-FDDBB041C58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E3BFA0A3-9B5D-4732-8530-6A91440B0F9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F27D1-0E36-4DEB-9E3C-4DAB1D62185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E4217-26C0-4474-902E-FE354DDC10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D23CF-6B16-4ABE-ADEF-0D331FDBF45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6614C-49DB-4F3B-8627-9C7B3074439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442D0-EC23-40BD-A33E-39122FB3522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0ED24-1E80-47E1-9C91-DBBC45C1F3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372E1-0D99-4263-BD4C-7459E8E15CD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FA929-108C-4E58-BF0B-3F81121377D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0CBE4-B2FD-4939-973F-110B876118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2E883-806B-49A3-A747-04A70B1AE7F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1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2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3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4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 dirty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06383D35-1554-474A-B4CD-CD11963F635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620000" cy="3886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Rectangle 2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609600" y="9144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Bookman Old Style" pitchFamily="18" charset="0"/>
              </a:rPr>
              <a:t>SPRING </a:t>
            </a: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Bookman Old Style" pitchFamily="18" charset="0"/>
              </a:rPr>
              <a:t>2012 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Bookman Old Style" pitchFamily="18" charset="0"/>
              </a:rPr>
              <a:t>OUTSTANDING 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Bookman Old Style" pitchFamily="18" charset="0"/>
              </a:rPr>
              <a:t>STUDENTS</a:t>
            </a:r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  <a:latin typeface="Joanna MT" pitchFamily="18" charset="0"/>
                <a:ea typeface="ＭＳ Ｐゴシック" pitchFamily="34" charset="-128"/>
              </a:rPr>
              <a:t/>
            </a:r>
            <a:br>
              <a:rPr lang="en-US" sz="2500" b="1" dirty="0" smtClean="0">
                <a:solidFill>
                  <a:schemeClr val="tx2">
                    <a:lumMod val="75000"/>
                  </a:schemeClr>
                </a:solidFill>
                <a:latin typeface="Joanna MT" pitchFamily="18" charset="0"/>
                <a:ea typeface="ＭＳ Ｐゴシック" pitchFamily="34" charset="-128"/>
              </a:rPr>
            </a:br>
            <a:endParaRPr lang="en-US" sz="2500" b="1" dirty="0">
              <a:solidFill>
                <a:schemeClr val="tx2">
                  <a:lumMod val="75000"/>
                </a:schemeClr>
              </a:solidFill>
              <a:latin typeface="Joanna MT" pitchFamily="18" charset="0"/>
              <a:ea typeface="ＭＳ Ｐゴシック" pitchFamily="34" charset="-128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5257800"/>
            <a:ext cx="5486400" cy="566738"/>
          </a:xfrm>
        </p:spPr>
        <p:txBody>
          <a:bodyPr/>
          <a:lstStyle/>
          <a:p>
            <a:pPr algn="ctr"/>
            <a:r>
              <a:rPr lang="en-US" sz="5400" dirty="0" smtClean="0">
                <a:latin typeface="Monotype Corsiva" pitchFamily="66" charset="0"/>
              </a:rPr>
              <a:t>Evelyn</a:t>
            </a:r>
            <a:r>
              <a:rPr lang="en-US" sz="5400" baseline="0" dirty="0" smtClean="0">
                <a:latin typeface="Monotype Corsiva" pitchFamily="66" charset="0"/>
              </a:rPr>
              <a:t> Palacio</a:t>
            </a:r>
            <a:endParaRPr lang="en-US" sz="5400" dirty="0">
              <a:latin typeface="Monotype Corsiva" pitchFamily="66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257800"/>
            <a:ext cx="5486400" cy="566738"/>
          </a:xfrm>
        </p:spPr>
        <p:txBody>
          <a:bodyPr/>
          <a:lstStyle/>
          <a:p>
            <a:pPr algn="ctr"/>
            <a:r>
              <a:rPr lang="en-US" sz="4800" dirty="0" smtClean="0">
                <a:latin typeface="Monotype Corsiva" pitchFamily="66" charset="0"/>
              </a:rPr>
              <a:t>Matthew</a:t>
            </a:r>
            <a:r>
              <a:rPr lang="en-US" sz="4800" baseline="0" dirty="0" smtClean="0">
                <a:latin typeface="Monotype Corsiva" pitchFamily="66" charset="0"/>
              </a:rPr>
              <a:t> Wilson</a:t>
            </a:r>
            <a:endParaRPr lang="en-US" sz="4800" dirty="0">
              <a:latin typeface="Monotype Corsiva" pitchFamily="66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181600"/>
            <a:ext cx="5486400" cy="566738"/>
          </a:xfrm>
        </p:spPr>
        <p:txBody>
          <a:bodyPr/>
          <a:lstStyle/>
          <a:p>
            <a:r>
              <a:rPr lang="en-US" sz="5400" b="0" dirty="0" smtClean="0">
                <a:latin typeface="Monotype Corsiva" pitchFamily="66" charset="0"/>
              </a:rPr>
              <a:t>Kimberly</a:t>
            </a:r>
            <a:r>
              <a:rPr lang="en-US" sz="5400" b="0" baseline="0" dirty="0" smtClean="0">
                <a:latin typeface="Monotype Corsiva" pitchFamily="66" charset="0"/>
              </a:rPr>
              <a:t> Bozeman</a:t>
            </a:r>
            <a:endParaRPr lang="en-US" sz="5400" b="0" dirty="0">
              <a:latin typeface="Monotype Corsiva" pitchFamily="66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24" b="8424"/>
          <a:stretch>
            <a:fillRect/>
          </a:stretch>
        </p:blipFill>
        <p:spPr>
          <a:xfrm>
            <a:off x="1676400" y="762000"/>
            <a:ext cx="4978400" cy="3733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5486400" cy="566738"/>
          </a:xfrm>
        </p:spPr>
        <p:txBody>
          <a:bodyPr/>
          <a:lstStyle/>
          <a:p>
            <a:pPr algn="ctr"/>
            <a:r>
              <a:rPr lang="en-US" sz="8000" b="0" dirty="0" smtClean="0">
                <a:latin typeface="Monotype Corsiva" pitchFamily="66" charset="0"/>
              </a:rPr>
              <a:t>Brenda</a:t>
            </a:r>
            <a:r>
              <a:rPr lang="en-US" sz="8000" b="0" baseline="0" dirty="0" smtClean="0">
                <a:latin typeface="Monotype Corsiva" pitchFamily="66" charset="0"/>
              </a:rPr>
              <a:t> Luna</a:t>
            </a:r>
            <a:endParaRPr lang="en-US" sz="8000" b="0" dirty="0">
              <a:latin typeface="Monotype Corsiva" pitchFamily="66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1828800"/>
            <a:ext cx="5486400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0"/>
            <a:ext cx="5486400" cy="566738"/>
          </a:xfrm>
        </p:spPr>
        <p:txBody>
          <a:bodyPr/>
          <a:lstStyle/>
          <a:p>
            <a:r>
              <a:rPr lang="en-US" sz="6600" b="0" dirty="0" smtClean="0">
                <a:latin typeface="Monotype Corsiva" pitchFamily="66" charset="0"/>
              </a:rPr>
              <a:t>Adam Smith</a:t>
            </a:r>
            <a:endParaRPr lang="en-US" sz="6600" b="0" dirty="0">
              <a:latin typeface="Monotype Corsiva" pitchFamily="66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8" b="4698"/>
          <a:stretch>
            <a:fillRect/>
          </a:stretch>
        </p:blipFill>
        <p:spPr>
          <a:xfrm>
            <a:off x="1524000" y="914400"/>
            <a:ext cx="4775200" cy="3581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5486400" cy="566738"/>
          </a:xfrm>
        </p:spPr>
        <p:txBody>
          <a:bodyPr/>
          <a:lstStyle/>
          <a:p>
            <a:r>
              <a:rPr lang="en-US" sz="6000" b="0" dirty="0" err="1" smtClean="0">
                <a:latin typeface="Monotype Corsiva" pitchFamily="66" charset="0"/>
              </a:rPr>
              <a:t>JennyLee</a:t>
            </a:r>
            <a:r>
              <a:rPr lang="en-US" sz="6000" b="0" baseline="0" dirty="0" smtClean="0">
                <a:latin typeface="Monotype Corsiva" pitchFamily="66" charset="0"/>
              </a:rPr>
              <a:t> Beckham</a:t>
            </a:r>
            <a:endParaRPr lang="en-US" sz="6000" b="0" dirty="0">
              <a:latin typeface="Monotype Corsiva" pitchFamily="66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7" t="23320" b="23320"/>
          <a:stretch/>
        </p:blipFill>
        <p:spPr>
          <a:xfrm>
            <a:off x="3976914" y="1600200"/>
            <a:ext cx="3566886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772400" cy="1143000"/>
          </a:xfrm>
        </p:spPr>
        <p:txBody>
          <a:bodyPr/>
          <a:lstStyle/>
          <a:p>
            <a:r>
              <a:rPr lang="en-US" sz="6600" dirty="0" smtClean="0">
                <a:latin typeface="Monotype Corsiva" pitchFamily="66" charset="0"/>
              </a:rPr>
              <a:t>Amanda</a:t>
            </a:r>
            <a:r>
              <a:rPr lang="en-US" sz="6600" baseline="0" dirty="0" smtClean="0">
                <a:latin typeface="Monotype Corsiva" pitchFamily="66" charset="0"/>
              </a:rPr>
              <a:t> </a:t>
            </a:r>
            <a:r>
              <a:rPr lang="en-US" sz="6600" baseline="0" dirty="0" err="1" smtClean="0">
                <a:latin typeface="Monotype Corsiva" pitchFamily="66" charset="0"/>
              </a:rPr>
              <a:t>Cariati</a:t>
            </a:r>
            <a:endParaRPr lang="en-US" sz="6600" dirty="0">
              <a:latin typeface="Monotype Corsiva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586" y="1981200"/>
            <a:ext cx="2950827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990600"/>
            <a:ext cx="7772400" cy="1143000"/>
          </a:xfrm>
        </p:spPr>
        <p:txBody>
          <a:bodyPr/>
          <a:lstStyle/>
          <a:p>
            <a:r>
              <a:rPr lang="en-US" sz="5400" dirty="0" smtClean="0">
                <a:latin typeface="Monotype Corsiva" pitchFamily="66" charset="0"/>
              </a:rPr>
              <a:t>Corinne</a:t>
            </a:r>
            <a:r>
              <a:rPr lang="en-US" sz="5400" baseline="0" dirty="0" smtClean="0">
                <a:latin typeface="Monotype Corsiva" pitchFamily="66" charset="0"/>
              </a:rPr>
              <a:t> Edom</a:t>
            </a:r>
            <a:endParaRPr lang="en-US" dirty="0">
              <a:latin typeface="Monotype Corsiva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61" y="2362200"/>
            <a:ext cx="3742563" cy="3581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5486400" cy="1066800"/>
          </a:xfrm>
        </p:spPr>
        <p:txBody>
          <a:bodyPr/>
          <a:lstStyle/>
          <a:p>
            <a:pPr algn="ctr"/>
            <a:r>
              <a:rPr lang="en-US" sz="6000" b="0" dirty="0" err="1" smtClean="0">
                <a:latin typeface="Monotype Corsiva" pitchFamily="66" charset="0"/>
              </a:rPr>
              <a:t>Eliseo</a:t>
            </a:r>
            <a:r>
              <a:rPr lang="en-US" sz="6000" b="0" baseline="0" dirty="0" smtClean="0">
                <a:latin typeface="Monotype Corsiva" pitchFamily="66" charset="0"/>
              </a:rPr>
              <a:t> </a:t>
            </a:r>
            <a:r>
              <a:rPr lang="en-US" sz="6000" b="0" baseline="0" dirty="0" err="1" smtClean="0">
                <a:latin typeface="Monotype Corsiva" pitchFamily="66" charset="0"/>
              </a:rPr>
              <a:t>Paniagua</a:t>
            </a:r>
            <a:endParaRPr lang="en-US" sz="6000" b="0" dirty="0">
              <a:latin typeface="Monotype Corsiva" pitchFamily="66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057400"/>
            <a:ext cx="5486400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33400"/>
            <a:ext cx="5486400" cy="1143000"/>
          </a:xfrm>
        </p:spPr>
        <p:txBody>
          <a:bodyPr/>
          <a:lstStyle/>
          <a:p>
            <a:pPr algn="ctr"/>
            <a:r>
              <a:rPr lang="en-US" sz="5400" b="0" dirty="0" smtClean="0">
                <a:latin typeface="Monotype Corsiva" pitchFamily="66" charset="0"/>
              </a:rPr>
              <a:t>Philip</a:t>
            </a:r>
            <a:r>
              <a:rPr lang="en-US" sz="5400" b="0" baseline="0" dirty="0" smtClean="0">
                <a:latin typeface="Monotype Corsiva" pitchFamily="66" charset="0"/>
              </a:rPr>
              <a:t> </a:t>
            </a:r>
            <a:r>
              <a:rPr lang="en-US" sz="5400" b="0" baseline="0" dirty="0" err="1" smtClean="0">
                <a:latin typeface="Monotype Corsiva" pitchFamily="66" charset="0"/>
              </a:rPr>
              <a:t>Plott</a:t>
            </a:r>
            <a:endParaRPr lang="en-US" sz="5400" b="0" dirty="0">
              <a:latin typeface="Monotype Corsiva" pitchFamily="66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752600"/>
            <a:ext cx="5486400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391400" cy="23622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atin typeface="Monotype Corsiva" pitchFamily="66" charset="0"/>
                <a:ea typeface="ＭＳ Ｐゴシック" pitchFamily="34" charset="-128"/>
              </a:rPr>
              <a:t>Tonight we are honoring students from: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24200"/>
            <a:ext cx="7772400" cy="2590800"/>
          </a:xfrm>
        </p:spPr>
        <p:txBody>
          <a:bodyPr/>
          <a:lstStyle/>
          <a:p>
            <a:pPr lvl="0" algn="r">
              <a:defRPr/>
            </a:pPr>
            <a:r>
              <a:rPr lang="en-US" b="1" dirty="0">
                <a:latin typeface="Monotype Corsiva" pitchFamily="66" charset="0"/>
                <a:ea typeface="ＭＳ Ｐゴシック" pitchFamily="34" charset="-128"/>
              </a:rPr>
              <a:t>Arts &amp; Communications</a:t>
            </a:r>
          </a:p>
          <a:p>
            <a:pPr lvl="0" algn="r">
              <a:defRPr/>
            </a:pPr>
            <a:r>
              <a:rPr lang="en-US" b="1" dirty="0" smtClean="0">
                <a:latin typeface="Monotype Corsiva" pitchFamily="66" charset="0"/>
                <a:ea typeface="ＭＳ Ｐゴシック" pitchFamily="34" charset="-128"/>
              </a:rPr>
              <a:t>Languages</a:t>
            </a:r>
            <a:r>
              <a:rPr lang="en-US" b="1" dirty="0">
                <a:latin typeface="Monotype Corsiva" pitchFamily="66" charset="0"/>
                <a:ea typeface="ＭＳ Ｐゴシック" pitchFamily="34" charset="-128"/>
              </a:rPr>
              <a:t>, Library, and Learning Resources</a:t>
            </a:r>
          </a:p>
          <a:p>
            <a:pPr marL="0" indent="0" algn="r"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86400"/>
            <a:ext cx="5486400" cy="566738"/>
          </a:xfrm>
        </p:spPr>
        <p:txBody>
          <a:bodyPr/>
          <a:lstStyle/>
          <a:p>
            <a:pPr algn="ctr"/>
            <a:r>
              <a:rPr lang="en-US" sz="5400" b="0" dirty="0" err="1" smtClean="0">
                <a:latin typeface="Monotype Corsiva" pitchFamily="66" charset="0"/>
              </a:rPr>
              <a:t>Jaclyne</a:t>
            </a:r>
            <a:r>
              <a:rPr lang="en-US" sz="5400" b="0" baseline="0" dirty="0" smtClean="0">
                <a:latin typeface="Monotype Corsiva" pitchFamily="66" charset="0"/>
              </a:rPr>
              <a:t> Embry</a:t>
            </a:r>
            <a:endParaRPr lang="en-US" sz="5400" b="0" dirty="0">
              <a:latin typeface="Monotype Corsiva" pitchFamily="66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0" b="25550"/>
          <a:stretch>
            <a:fillRect/>
          </a:stretch>
        </p:blipFill>
        <p:spPr>
          <a:xfrm>
            <a:off x="2101320" y="1069975"/>
            <a:ext cx="5177367" cy="38830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0"/>
            <a:ext cx="5486400" cy="566738"/>
          </a:xfrm>
        </p:spPr>
        <p:txBody>
          <a:bodyPr/>
          <a:lstStyle/>
          <a:p>
            <a:pPr algn="ctr"/>
            <a:r>
              <a:rPr lang="en-US" sz="4400" b="0" dirty="0" smtClean="0">
                <a:latin typeface="Monotype Corsiva" pitchFamily="66" charset="0"/>
              </a:rPr>
              <a:t>Alison</a:t>
            </a:r>
            <a:r>
              <a:rPr lang="en-US" sz="4400" b="0" baseline="0" dirty="0" smtClean="0">
                <a:latin typeface="Monotype Corsiva" pitchFamily="66" charset="0"/>
              </a:rPr>
              <a:t> Foley</a:t>
            </a:r>
            <a:endParaRPr lang="en-US" sz="4400" b="0" dirty="0">
              <a:latin typeface="Monotype Corsiva" pitchFamily="66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5486400" cy="566738"/>
          </a:xfrm>
        </p:spPr>
        <p:txBody>
          <a:bodyPr/>
          <a:lstStyle/>
          <a:p>
            <a:r>
              <a:rPr lang="en-US" sz="5400" dirty="0" smtClean="0">
                <a:latin typeface="Monotype Corsiva" pitchFamily="66" charset="0"/>
              </a:rPr>
              <a:t>Marc</a:t>
            </a:r>
            <a:r>
              <a:rPr lang="en-US" sz="5400" baseline="0" dirty="0" smtClean="0">
                <a:latin typeface="Monotype Corsiva" pitchFamily="66" charset="0"/>
              </a:rPr>
              <a:t> </a:t>
            </a:r>
            <a:r>
              <a:rPr lang="en-US" sz="5400" baseline="0" dirty="0" err="1" smtClean="0">
                <a:latin typeface="Monotype Corsiva" pitchFamily="66" charset="0"/>
              </a:rPr>
              <a:t>Itliong</a:t>
            </a:r>
            <a:endParaRPr lang="en-US" sz="5400" dirty="0">
              <a:latin typeface="Monotype Corsiva" pitchFamily="66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3022600" y="1981200"/>
            <a:ext cx="4673600" cy="35052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7772400" cy="1828800"/>
          </a:xfrm>
        </p:spPr>
        <p:txBody>
          <a:bodyPr/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Languages, Library, and Learning Resources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029200"/>
            <a:ext cx="5486400" cy="566738"/>
          </a:xfrm>
        </p:spPr>
        <p:txBody>
          <a:bodyPr/>
          <a:lstStyle/>
          <a:p>
            <a:r>
              <a:rPr lang="en-US" sz="7200" b="0" dirty="0" smtClean="0">
                <a:latin typeface="Monotype Corsiva" pitchFamily="66" charset="0"/>
              </a:rPr>
              <a:t>Kwan</a:t>
            </a:r>
            <a:r>
              <a:rPr lang="en-US" sz="7200" b="0" baseline="0" dirty="0" smtClean="0">
                <a:latin typeface="Monotype Corsiva" pitchFamily="66" charset="0"/>
              </a:rPr>
              <a:t> Kim</a:t>
            </a:r>
            <a:endParaRPr lang="en-US" sz="7200" b="0" dirty="0">
              <a:latin typeface="Monotype Corsiva" pitchFamily="66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2905654" y="838200"/>
            <a:ext cx="4714346" cy="353576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sz="8800" dirty="0" smtClean="0">
                <a:latin typeface="Monotype Corsiva" pitchFamily="66" charset="0"/>
              </a:rPr>
              <a:t>Irina</a:t>
            </a:r>
            <a:r>
              <a:rPr lang="en-US" sz="8800" baseline="0" dirty="0" smtClean="0">
                <a:latin typeface="Monotype Corsiva" pitchFamily="66" charset="0"/>
              </a:rPr>
              <a:t> </a:t>
            </a:r>
            <a:r>
              <a:rPr lang="en-US" sz="8800" baseline="0" dirty="0" err="1" smtClean="0">
                <a:latin typeface="Monotype Corsiva" pitchFamily="66" charset="0"/>
              </a:rPr>
              <a:t>Uskov</a:t>
            </a:r>
            <a:endParaRPr lang="en-US" sz="800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Monotype Corsiva" pitchFamily="66" charset="0"/>
              </a:rPr>
              <a:t>Andrew</a:t>
            </a:r>
            <a:r>
              <a:rPr lang="en-US" sz="6000" baseline="0" dirty="0" smtClean="0">
                <a:latin typeface="Monotype Corsiva" pitchFamily="66" charset="0"/>
              </a:rPr>
              <a:t> </a:t>
            </a:r>
            <a:r>
              <a:rPr lang="en-US" sz="6000" baseline="0" dirty="0" err="1" smtClean="0">
                <a:latin typeface="Monotype Corsiva" pitchFamily="66" charset="0"/>
              </a:rPr>
              <a:t>Penders</a:t>
            </a:r>
            <a:endParaRPr lang="en-US" sz="6000" dirty="0">
              <a:latin typeface="Monotype Corsiva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05000"/>
            <a:ext cx="2743200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Christopher</a:t>
            </a:r>
            <a:r>
              <a:rPr lang="en-US" baseline="0" dirty="0" smtClean="0">
                <a:latin typeface="Monotype Corsiva" pitchFamily="66" charset="0"/>
              </a:rPr>
              <a:t> Catalina</a:t>
            </a:r>
            <a:endParaRPr lang="en-US" dirty="0">
              <a:latin typeface="Monotype Corsiva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5486400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53000"/>
            <a:ext cx="7924800" cy="990600"/>
          </a:xfrm>
        </p:spPr>
        <p:txBody>
          <a:bodyPr/>
          <a:lstStyle/>
          <a:p>
            <a:pPr algn="ctr"/>
            <a:r>
              <a:rPr lang="en-US" sz="4400" b="0" dirty="0" smtClean="0">
                <a:latin typeface="Monotype Corsiva" pitchFamily="66" charset="0"/>
              </a:rPr>
              <a:t>Juan</a:t>
            </a:r>
            <a:r>
              <a:rPr lang="en-US" sz="4400" b="0" baseline="0" dirty="0" smtClean="0">
                <a:latin typeface="Monotype Corsiva" pitchFamily="66" charset="0"/>
              </a:rPr>
              <a:t> Pablo </a:t>
            </a:r>
            <a:r>
              <a:rPr lang="en-US" sz="4800" b="0" baseline="0" dirty="0" err="1" smtClean="0">
                <a:latin typeface="Monotype Corsiva" pitchFamily="66" charset="0"/>
              </a:rPr>
              <a:t>Miramontes</a:t>
            </a:r>
            <a:endParaRPr lang="en-US" sz="4800" b="0" dirty="0">
              <a:latin typeface="Monotype Corsiva" pitchFamily="66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2" b="23422"/>
          <a:stretch>
            <a:fillRect/>
          </a:stretch>
        </p:blipFill>
        <p:spPr>
          <a:xfrm>
            <a:off x="1203118" y="838200"/>
            <a:ext cx="4740481" cy="409441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95600"/>
            <a:ext cx="5791200" cy="1066800"/>
          </a:xfrm>
        </p:spPr>
        <p:txBody>
          <a:bodyPr/>
          <a:lstStyle/>
          <a:p>
            <a:r>
              <a:rPr lang="en-US" sz="7200" b="0" dirty="0" smtClean="0">
                <a:latin typeface="Monotype Corsiva" pitchFamily="66" charset="0"/>
              </a:rPr>
              <a:t>Angela</a:t>
            </a:r>
            <a:r>
              <a:rPr lang="en-US" sz="7200" b="0" baseline="0" dirty="0" smtClean="0">
                <a:latin typeface="Monotype Corsiva" pitchFamily="66" charset="0"/>
              </a:rPr>
              <a:t> Bardot</a:t>
            </a:r>
            <a:endParaRPr lang="en-US" sz="7200" b="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r>
              <a:rPr lang="en-US" sz="6000" dirty="0" smtClean="0">
                <a:latin typeface="Monotype Corsiva" pitchFamily="66" charset="0"/>
              </a:rPr>
              <a:t>Arts &amp; Communications</a:t>
            </a:r>
            <a:endParaRPr lang="en-US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latin typeface="Monotype Corsiva" pitchFamily="66" charset="0"/>
              </a:rPr>
              <a:t>Jordan</a:t>
            </a:r>
            <a:r>
              <a:rPr lang="en-US" sz="7200" baseline="0" dirty="0" smtClean="0">
                <a:latin typeface="Monotype Corsiva" pitchFamily="66" charset="0"/>
              </a:rPr>
              <a:t> Coates</a:t>
            </a:r>
            <a:endParaRPr lang="en-US" sz="7200" dirty="0">
              <a:latin typeface="Monotype Corsiva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1981200"/>
            <a:ext cx="3086100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3200"/>
            <a:ext cx="5638800" cy="1066800"/>
          </a:xfrm>
        </p:spPr>
        <p:txBody>
          <a:bodyPr/>
          <a:lstStyle/>
          <a:p>
            <a:pPr algn="ctr"/>
            <a:r>
              <a:rPr lang="en-US" sz="8800" b="0" dirty="0" smtClean="0">
                <a:latin typeface="Monotype Corsiva" pitchFamily="66" charset="0"/>
              </a:rPr>
              <a:t>Andrew</a:t>
            </a:r>
            <a:r>
              <a:rPr lang="en-US" sz="8800" b="0" baseline="0" dirty="0" smtClean="0">
                <a:latin typeface="Monotype Corsiva" pitchFamily="66" charset="0"/>
              </a:rPr>
              <a:t> </a:t>
            </a:r>
            <a:r>
              <a:rPr lang="en-US" sz="8800" b="0" baseline="0" dirty="0" err="1" smtClean="0">
                <a:latin typeface="Monotype Corsiva" pitchFamily="66" charset="0"/>
              </a:rPr>
              <a:t>Galli</a:t>
            </a:r>
            <a:endParaRPr lang="en-US" sz="8800" b="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105400"/>
            <a:ext cx="5486400" cy="871538"/>
          </a:xfrm>
        </p:spPr>
        <p:txBody>
          <a:bodyPr/>
          <a:lstStyle/>
          <a:p>
            <a:pPr algn="ctr"/>
            <a:r>
              <a:rPr lang="en-US" sz="6000" b="0" dirty="0" err="1" smtClean="0">
                <a:latin typeface="Monotype Corsiva" pitchFamily="66" charset="0"/>
              </a:rPr>
              <a:t>Yuanming</a:t>
            </a:r>
            <a:r>
              <a:rPr lang="en-US" sz="6000" b="0" baseline="0" dirty="0" smtClean="0">
                <a:latin typeface="Monotype Corsiva" pitchFamily="66" charset="0"/>
              </a:rPr>
              <a:t> Mei</a:t>
            </a:r>
            <a:endParaRPr lang="en-US" sz="6000" b="0" dirty="0">
              <a:latin typeface="Monotype Corsiva" pitchFamily="66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Monotype Corsiva" pitchFamily="66" charset="0"/>
              </a:rPr>
              <a:t>Greg</a:t>
            </a:r>
            <a:r>
              <a:rPr lang="en-US" sz="5400" baseline="0" dirty="0" smtClean="0">
                <a:latin typeface="Monotype Corsiva" pitchFamily="66" charset="0"/>
              </a:rPr>
              <a:t> Fowler</a:t>
            </a:r>
            <a:endParaRPr lang="en-US" sz="5400" dirty="0">
              <a:latin typeface="Monotype Corsiva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5486400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6096000" cy="1143000"/>
          </a:xfrm>
        </p:spPr>
        <p:txBody>
          <a:bodyPr/>
          <a:lstStyle/>
          <a:p>
            <a:r>
              <a:rPr lang="en-US" sz="6000" dirty="0" smtClean="0">
                <a:latin typeface="Monotype Corsiva" pitchFamily="66" charset="0"/>
              </a:rPr>
              <a:t>Derek</a:t>
            </a:r>
            <a:r>
              <a:rPr lang="en-US" sz="6000" baseline="0" dirty="0" smtClean="0">
                <a:latin typeface="Monotype Corsiva" pitchFamily="66" charset="0"/>
              </a:rPr>
              <a:t> </a:t>
            </a:r>
            <a:r>
              <a:rPr lang="en-US" sz="6000" baseline="0" dirty="0" err="1" smtClean="0">
                <a:latin typeface="Monotype Corsiva" pitchFamily="66" charset="0"/>
              </a:rPr>
              <a:t>Monarrez</a:t>
            </a:r>
            <a:endParaRPr lang="en-US" sz="6000" dirty="0">
              <a:latin typeface="Monotype Corsiva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66950"/>
            <a:ext cx="5105400" cy="38290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Monotype Corsiva" pitchFamily="66" charset="0"/>
              </a:rPr>
              <a:t>Ashley</a:t>
            </a:r>
            <a:r>
              <a:rPr lang="en-US" sz="6000" baseline="0" dirty="0" smtClean="0">
                <a:latin typeface="Monotype Corsiva" pitchFamily="66" charset="0"/>
              </a:rPr>
              <a:t> Narayan</a:t>
            </a:r>
            <a:endParaRPr lang="en-US" sz="6000" dirty="0">
              <a:latin typeface="Monotype Corsiva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1981200"/>
            <a:ext cx="3086100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Monotype Corsiva" pitchFamily="66" charset="0"/>
              </a:rPr>
              <a:t>Shelia</a:t>
            </a:r>
            <a:r>
              <a:rPr lang="en-US" sz="6600" baseline="0" dirty="0" smtClean="0">
                <a:latin typeface="Monotype Corsiva" pitchFamily="66" charset="0"/>
              </a:rPr>
              <a:t> </a:t>
            </a:r>
            <a:r>
              <a:rPr lang="en-US" sz="6600" baseline="0" dirty="0" err="1" smtClean="0">
                <a:latin typeface="Monotype Corsiva" pitchFamily="66" charset="0"/>
              </a:rPr>
              <a:t>Sotelo</a:t>
            </a:r>
            <a:endParaRPr lang="en-US" sz="6600" dirty="0">
              <a:latin typeface="Monotype Corsiva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1981200"/>
            <a:ext cx="3086100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AcademicSenate\New Academic Senate Folder\1. Academic Senate\Misc\Office Photos\academiclogo j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8742" y="685800"/>
            <a:ext cx="3349657" cy="304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24462"/>
            <a:ext cx="5486400" cy="566738"/>
          </a:xfrm>
        </p:spPr>
        <p:txBody>
          <a:bodyPr/>
          <a:lstStyle/>
          <a:p>
            <a:pPr algn="ctr"/>
            <a:r>
              <a:rPr lang="en-US" sz="4400" dirty="0" smtClean="0">
                <a:latin typeface="Monotype Corsiva" pitchFamily="66" charset="0"/>
                <a:ea typeface="ＭＳ Ｐゴシック" pitchFamily="34" charset="-128"/>
              </a:rPr>
              <a:t>Congratulations </a:t>
            </a:r>
            <a:r>
              <a:rPr lang="en-US" sz="3600" dirty="0" smtClean="0">
                <a:latin typeface="Monotype Corsiva" pitchFamily="66" charset="0"/>
                <a:ea typeface="ＭＳ Ｐゴシック" pitchFamily="34" charset="-128"/>
              </a:rPr>
              <a:t/>
            </a:r>
            <a:br>
              <a:rPr lang="en-US" sz="3600" dirty="0" smtClean="0">
                <a:latin typeface="Monotype Corsiva" pitchFamily="66" charset="0"/>
                <a:ea typeface="ＭＳ Ｐゴシック" pitchFamily="34" charset="-128"/>
              </a:rPr>
            </a:br>
            <a:r>
              <a:rPr lang="en-US" sz="3600" dirty="0" smtClean="0">
                <a:latin typeface="Monotype Corsiva" pitchFamily="66" charset="0"/>
                <a:ea typeface="ＭＳ Ｐゴシック" pitchFamily="34" charset="-128"/>
              </a:rPr>
              <a:t>to all students, their families </a:t>
            </a:r>
            <a:br>
              <a:rPr lang="en-US" sz="3600" dirty="0" smtClean="0">
                <a:latin typeface="Monotype Corsiva" pitchFamily="66" charset="0"/>
                <a:ea typeface="ＭＳ Ｐゴシック" pitchFamily="34" charset="-128"/>
              </a:rPr>
            </a:br>
            <a:r>
              <a:rPr lang="en-US" sz="3600" dirty="0" smtClean="0">
                <a:latin typeface="Monotype Corsiva" pitchFamily="66" charset="0"/>
                <a:ea typeface="ＭＳ Ｐゴシック" pitchFamily="34" charset="-128"/>
              </a:rPr>
              <a:t>&amp; significant others!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057400"/>
            <a:ext cx="5449888" cy="1143000"/>
          </a:xfrm>
        </p:spPr>
        <p:txBody>
          <a:bodyPr/>
          <a:lstStyle/>
          <a:p>
            <a:pPr algn="ctr"/>
            <a:r>
              <a:rPr lang="en-US" sz="6000" b="0" dirty="0" smtClean="0">
                <a:latin typeface="Monotype Corsiva" pitchFamily="66" charset="0"/>
              </a:rPr>
              <a:t>Morgan</a:t>
            </a:r>
            <a:r>
              <a:rPr lang="en-US" sz="6000" b="0" baseline="0" dirty="0" smtClean="0">
                <a:latin typeface="Monotype Corsiva" pitchFamily="66" charset="0"/>
              </a:rPr>
              <a:t> </a:t>
            </a:r>
            <a:r>
              <a:rPr lang="en-US" sz="6000" b="0" baseline="0" dirty="0" err="1" smtClean="0">
                <a:latin typeface="Monotype Corsiva" pitchFamily="66" charset="0"/>
              </a:rPr>
              <a:t>Davi</a:t>
            </a:r>
            <a:endParaRPr lang="en-US" sz="6000" b="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72062"/>
            <a:ext cx="5486400" cy="1176338"/>
          </a:xfrm>
        </p:spPr>
        <p:txBody>
          <a:bodyPr/>
          <a:lstStyle/>
          <a:p>
            <a:pPr algn="ctr"/>
            <a:r>
              <a:rPr lang="en-US" sz="6000" b="0" dirty="0" smtClean="0">
                <a:latin typeface="Monotype Corsiva" pitchFamily="66" charset="0"/>
              </a:rPr>
              <a:t>Amanda</a:t>
            </a:r>
            <a:r>
              <a:rPr lang="en-US" sz="6000" b="0" baseline="0" dirty="0" smtClean="0">
                <a:latin typeface="Monotype Corsiva" pitchFamily="66" charset="0"/>
              </a:rPr>
              <a:t> </a:t>
            </a:r>
            <a:r>
              <a:rPr lang="en-US" sz="6000" b="0" baseline="0" dirty="0" err="1" smtClean="0">
                <a:latin typeface="Monotype Corsiva" pitchFamily="66" charset="0"/>
              </a:rPr>
              <a:t>Fleig</a:t>
            </a:r>
            <a:endParaRPr lang="en-US" sz="6000" b="0" dirty="0">
              <a:latin typeface="Monotype Corsiva" pitchFamily="66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4" b="20414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943600"/>
            <a:ext cx="5486400" cy="566738"/>
          </a:xfrm>
        </p:spPr>
        <p:txBody>
          <a:bodyPr/>
          <a:lstStyle/>
          <a:p>
            <a:pPr algn="ctr"/>
            <a:r>
              <a:rPr lang="en-US" sz="6000" b="0" dirty="0" smtClean="0">
                <a:latin typeface="Monotype Corsiva" pitchFamily="66" charset="0"/>
              </a:rPr>
              <a:t>Jessica</a:t>
            </a:r>
            <a:r>
              <a:rPr lang="en-US" sz="6000" b="0" baseline="0" dirty="0" smtClean="0">
                <a:latin typeface="Monotype Corsiva" pitchFamily="66" charset="0"/>
              </a:rPr>
              <a:t> Spencer</a:t>
            </a:r>
            <a:endParaRPr lang="en-US" sz="6000" b="0" dirty="0">
              <a:latin typeface="Monotype Corsiva" pitchFamily="66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792288" y="990600"/>
            <a:ext cx="5486400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605462"/>
            <a:ext cx="5486400" cy="566738"/>
          </a:xfrm>
        </p:spPr>
        <p:txBody>
          <a:bodyPr/>
          <a:lstStyle/>
          <a:p>
            <a:pPr algn="ctr"/>
            <a:r>
              <a:rPr lang="en-US" sz="5400" dirty="0" err="1" smtClean="0">
                <a:latin typeface="Monotype Corsiva" pitchFamily="66" charset="0"/>
              </a:rPr>
              <a:t>Thuytien</a:t>
            </a:r>
            <a:r>
              <a:rPr lang="en-US" sz="5400" baseline="0" dirty="0" smtClean="0">
                <a:latin typeface="Monotype Corsiva" pitchFamily="66" charset="0"/>
              </a:rPr>
              <a:t> Nguyen</a:t>
            </a:r>
            <a:endParaRPr lang="en-US" sz="5400" dirty="0">
              <a:latin typeface="Monotype Corsiva" pitchFamily="66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990600"/>
            <a:ext cx="5486400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0"/>
            <a:ext cx="5791200" cy="1752600"/>
          </a:xfrm>
        </p:spPr>
        <p:txBody>
          <a:bodyPr/>
          <a:lstStyle/>
          <a:p>
            <a:r>
              <a:rPr lang="en-US" sz="8800" b="0" dirty="0" smtClean="0">
                <a:latin typeface="Monotype Corsiva" pitchFamily="66" charset="0"/>
              </a:rPr>
              <a:t>Stacy</a:t>
            </a:r>
            <a:r>
              <a:rPr lang="en-US" sz="8800" b="0" baseline="0" dirty="0" smtClean="0">
                <a:latin typeface="Monotype Corsiva" pitchFamily="66" charset="0"/>
              </a:rPr>
              <a:t> Tran</a:t>
            </a:r>
            <a:endParaRPr lang="en-US" sz="8800" b="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562600"/>
            <a:ext cx="5486400" cy="566738"/>
          </a:xfrm>
        </p:spPr>
        <p:txBody>
          <a:bodyPr/>
          <a:lstStyle/>
          <a:p>
            <a:r>
              <a:rPr lang="en-US" sz="6600" b="0" dirty="0" smtClean="0">
                <a:latin typeface="Monotype Corsiva" pitchFamily="66" charset="0"/>
              </a:rPr>
              <a:t>Kathy</a:t>
            </a:r>
            <a:r>
              <a:rPr lang="en-US" sz="6600" b="0" baseline="0" dirty="0" smtClean="0">
                <a:latin typeface="Monotype Corsiva" pitchFamily="66" charset="0"/>
              </a:rPr>
              <a:t> </a:t>
            </a:r>
            <a:r>
              <a:rPr lang="en-US" sz="6600" b="0" baseline="0" dirty="0" err="1" smtClean="0">
                <a:latin typeface="Monotype Corsiva" pitchFamily="66" charset="0"/>
              </a:rPr>
              <a:t>Vang</a:t>
            </a:r>
            <a:endParaRPr lang="en-US" sz="6600" b="0" dirty="0">
              <a:latin typeface="Monotype Corsiva" pitchFamily="66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bbons design template">
  <a:themeElements>
    <a:clrScheme name="Office Theme 4">
      <a:dk1>
        <a:srgbClr val="000022"/>
      </a:dk1>
      <a:lt1>
        <a:srgbClr val="FFFFFF"/>
      </a:lt1>
      <a:dk2>
        <a:srgbClr val="000066"/>
      </a:dk2>
      <a:lt2>
        <a:srgbClr val="FFCC00"/>
      </a:lt2>
      <a:accent1>
        <a:srgbClr val="666699"/>
      </a:accent1>
      <a:accent2>
        <a:srgbClr val="000048"/>
      </a:accent2>
      <a:accent3>
        <a:srgbClr val="AAAAB8"/>
      </a:accent3>
      <a:accent4>
        <a:srgbClr val="DADADA"/>
      </a:accent4>
      <a:accent5>
        <a:srgbClr val="B8B8CA"/>
      </a:accent5>
      <a:accent6>
        <a:srgbClr val="000040"/>
      </a:accent6>
      <a:hlink>
        <a:srgbClr val="9999FF"/>
      </a:hlink>
      <a:folHlink>
        <a:srgbClr val="000099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Ribbons design template</Template>
  <TotalTime>941</TotalTime>
  <Words>100</Words>
  <Application>Microsoft Office PowerPoint</Application>
  <PresentationFormat>On-screen Show (4:3)</PresentationFormat>
  <Paragraphs>44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Ribbons design template</vt:lpstr>
      <vt:lpstr>  </vt:lpstr>
      <vt:lpstr>Tonight we are honoring students from: </vt:lpstr>
      <vt:lpstr>Arts &amp; Communications</vt:lpstr>
      <vt:lpstr>Morgan Davi</vt:lpstr>
      <vt:lpstr>Amanda Fleig</vt:lpstr>
      <vt:lpstr>Jessica Spencer</vt:lpstr>
      <vt:lpstr>Thuytien Nguyen</vt:lpstr>
      <vt:lpstr>Stacy Tran</vt:lpstr>
      <vt:lpstr>Kathy Vang</vt:lpstr>
      <vt:lpstr>Evelyn Palacio</vt:lpstr>
      <vt:lpstr>Matthew Wilson</vt:lpstr>
      <vt:lpstr>Kimberly Bozeman</vt:lpstr>
      <vt:lpstr>Brenda Luna</vt:lpstr>
      <vt:lpstr>Adam Smith</vt:lpstr>
      <vt:lpstr>JennyLee Beckham</vt:lpstr>
      <vt:lpstr>Amanda Cariati</vt:lpstr>
      <vt:lpstr>Corinne Edom</vt:lpstr>
      <vt:lpstr>Eliseo Paniagua</vt:lpstr>
      <vt:lpstr>Philip Plott</vt:lpstr>
      <vt:lpstr>Jaclyne Embry</vt:lpstr>
      <vt:lpstr>Alison Foley</vt:lpstr>
      <vt:lpstr>Marc Itliong</vt:lpstr>
      <vt:lpstr>Languages, Library, and Learning Resources</vt:lpstr>
      <vt:lpstr>Kwan Kim</vt:lpstr>
      <vt:lpstr>Irina Uskov</vt:lpstr>
      <vt:lpstr>Andrew Penders</vt:lpstr>
      <vt:lpstr>Christopher Catalina</vt:lpstr>
      <vt:lpstr>Juan Pablo Miramontes</vt:lpstr>
      <vt:lpstr>Angela Bardot</vt:lpstr>
      <vt:lpstr>Jordan Coates</vt:lpstr>
      <vt:lpstr>Andrew Galli</vt:lpstr>
      <vt:lpstr>Yuanming Mei</vt:lpstr>
      <vt:lpstr>Greg Fowler</vt:lpstr>
      <vt:lpstr>Derek Monarrez</vt:lpstr>
      <vt:lpstr>Ashley Narayan</vt:lpstr>
      <vt:lpstr>Shelia Sotelo</vt:lpstr>
      <vt:lpstr>Congratulations  to all students, their families  &amp; significant others!</vt:lpstr>
    </vt:vector>
  </TitlesOfParts>
  <Manager/>
  <Company>San Joaquin Delta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SPRING 2011 OUTSTANDING STUDENTS </dc:title>
  <dc:subject/>
  <dc:creator>Patricia Ochoa</dc:creator>
  <cp:keywords/>
  <dc:description/>
  <cp:lastModifiedBy>Patricia Ochoa</cp:lastModifiedBy>
  <cp:revision>86</cp:revision>
  <cp:lastPrinted>2012-05-07T19:53:36Z</cp:lastPrinted>
  <dcterms:created xsi:type="dcterms:W3CDTF">2011-03-10T23:36:54Z</dcterms:created>
  <dcterms:modified xsi:type="dcterms:W3CDTF">2012-05-07T20:03:29Z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TC010690611033</vt:lpwstr>
  </property>
</Properties>
</file>