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5" r:id="rId2"/>
    <p:sldMasterId id="2147483656" r:id="rId3"/>
    <p:sldMasterId id="2147483657" r:id="rId4"/>
    <p:sldMasterId id="2147483658" r:id="rId5"/>
    <p:sldMasterId id="2147483659" r:id="rId6"/>
  </p:sldMasterIdLst>
  <p:sldIdLst>
    <p:sldId id="259" r:id="rId7"/>
    <p:sldId id="257" r:id="rId8"/>
    <p:sldId id="321" r:id="rId9"/>
    <p:sldId id="323" r:id="rId10"/>
    <p:sldId id="324" r:id="rId11"/>
    <p:sldId id="307" r:id="rId12"/>
    <p:sldId id="276" r:id="rId13"/>
    <p:sldId id="309" r:id="rId14"/>
    <p:sldId id="291" r:id="rId15"/>
    <p:sldId id="319" r:id="rId16"/>
    <p:sldId id="318" r:id="rId17"/>
    <p:sldId id="308" r:id="rId18"/>
    <p:sldId id="264" r:id="rId19"/>
    <p:sldId id="290" r:id="rId20"/>
    <p:sldId id="320" r:id="rId21"/>
    <p:sldId id="322" r:id="rId22"/>
    <p:sldId id="325" r:id="rId23"/>
    <p:sldId id="260" r:id="rId24"/>
    <p:sldId id="274" r:id="rId25"/>
    <p:sldId id="295" r:id="rId26"/>
    <p:sldId id="328" r:id="rId27"/>
    <p:sldId id="299" r:id="rId28"/>
    <p:sldId id="326" r:id="rId29"/>
    <p:sldId id="327" r:id="rId30"/>
    <p:sldId id="329" r:id="rId31"/>
    <p:sldId id="298" r:id="rId32"/>
    <p:sldId id="277" r:id="rId33"/>
    <p:sldId id="284" r:id="rId34"/>
    <p:sldId id="279" r:id="rId35"/>
    <p:sldId id="330" r:id="rId36"/>
    <p:sldId id="263" r:id="rId37"/>
    <p:sldId id="335" r:id="rId38"/>
    <p:sldId id="336" r:id="rId39"/>
    <p:sldId id="338" r:id="rId40"/>
    <p:sldId id="317" r:id="rId41"/>
    <p:sldId id="275" r:id="rId42"/>
    <p:sldId id="333" r:id="rId43"/>
    <p:sldId id="337" r:id="rId44"/>
    <p:sldId id="339" r:id="rId45"/>
    <p:sldId id="311" r:id="rId46"/>
    <p:sldId id="265" r:id="rId47"/>
    <p:sldId id="296" r:id="rId48"/>
    <p:sldId id="332" r:id="rId49"/>
    <p:sldId id="334" r:id="rId50"/>
    <p:sldId id="331" r:id="rId51"/>
    <p:sldId id="283" r:id="rId52"/>
    <p:sldId id="262" r:id="rId53"/>
    <p:sldId id="289" r:id="rId54"/>
    <p:sldId id="285" r:id="rId55"/>
    <p:sldId id="288" r:id="rId56"/>
    <p:sldId id="315" r:id="rId57"/>
    <p:sldId id="316" r:id="rId58"/>
    <p:sldId id="342" r:id="rId59"/>
    <p:sldId id="344" r:id="rId60"/>
    <p:sldId id="345" r:id="rId61"/>
    <p:sldId id="346" r:id="rId62"/>
    <p:sldId id="347" r:id="rId63"/>
    <p:sldId id="352" r:id="rId64"/>
    <p:sldId id="353" r:id="rId65"/>
    <p:sldId id="278" r:id="rId66"/>
    <p:sldId id="343" r:id="rId67"/>
    <p:sldId id="312" r:id="rId68"/>
    <p:sldId id="266" r:id="rId69"/>
    <p:sldId id="341" r:id="rId70"/>
    <p:sldId id="348" r:id="rId71"/>
    <p:sldId id="349" r:id="rId72"/>
    <p:sldId id="350" r:id="rId73"/>
    <p:sldId id="351" r:id="rId74"/>
    <p:sldId id="354" r:id="rId75"/>
    <p:sldId id="340" r:id="rId76"/>
    <p:sldId id="256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78" autoAdjust="0"/>
    <p:restoredTop sz="86420" autoAdjust="0"/>
  </p:normalViewPr>
  <p:slideViewPr>
    <p:cSldViewPr>
      <p:cViewPr varScale="1">
        <p:scale>
          <a:sx n="60" d="100"/>
          <a:sy n="60" d="100"/>
        </p:scale>
        <p:origin x="-1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219200"/>
            <a:ext cx="5715000" cy="9906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419600"/>
            <a:ext cx="4191000" cy="533400"/>
          </a:xfrm>
        </p:spPr>
        <p:txBody>
          <a:bodyPr/>
          <a:lstStyle>
            <a:lvl1pPr marL="0" indent="0">
              <a:buFontTx/>
              <a:buNone/>
              <a:defRPr sz="2000"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610350"/>
            <a:ext cx="2133600" cy="4762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10350"/>
            <a:ext cx="2895600" cy="4762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943600" y="6629400"/>
            <a:ext cx="2133600" cy="4762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2156FBB-B188-42A3-9ABC-0B91BCBE1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93836-85FF-43A6-AC7F-F4465AF95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5650" y="609600"/>
            <a:ext cx="20383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09600"/>
            <a:ext cx="59626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CDD7A-2FF0-4AED-97BF-FC49306C2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FD3BF-2ED5-427C-A0D6-0BF1E6859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7D2AB-E974-4897-AF19-6DD705B92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0C100-E497-4C60-9D46-51E5743B3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219200"/>
            <a:ext cx="3429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219200"/>
            <a:ext cx="3429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C040-C99C-4D38-98FB-954F24C9A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796FE-F039-4789-916B-F93B970EF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08C97-53B5-42DB-94A4-F5821AEA2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C6747-5C91-4AC1-9028-6B7EF1D3D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E973A-57E0-4A39-B8D0-26D626078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1C03D-839B-4A0A-AE17-AB3AC8352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A12DB-9564-4FDF-BAAD-0D9F84AC6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CDE8E-4658-44BF-877A-A7D946C03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7100" y="152400"/>
            <a:ext cx="17907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52400"/>
            <a:ext cx="52197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E9E9A-4BC7-4976-B41E-697229BB7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A1F8B-ED65-4429-9ABB-B6D8F3FE3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C22A1-E703-4845-A7A0-4A55F2A2A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4F367-278A-4508-83E9-7D278CCBC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430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E0F6-B712-41A5-BA95-619792CA8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63FD3-E262-419D-89D2-59EC5E24F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507C0-2788-42BB-9459-B8FE1DDF3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1BB00-F24A-44A0-AE11-1DF904146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080B-2B99-4DC3-B538-C8E830710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5A968-E65B-46D7-A933-770E89FFF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5512A-1D5F-4E36-BBBD-7D6A58423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730E0-1EE1-405E-8FCC-CC955AECB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974C3-FC5C-4B17-9DA5-70E002A46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8FF56-5254-4ECA-BD70-1CF522A13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2D7F5-F371-4E23-ACCB-0E8C27200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187AD-9F9B-4C92-8992-31AA2C4E7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1430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1430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7C491-24FF-4789-83D0-F9939A183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A43AC-D303-4AF0-8432-E47047451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9D1C4-F413-4E7E-9FC3-BDFFDF1C2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3962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371600"/>
            <a:ext cx="3962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D9728-0E59-4B45-BEA6-938E21071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B6FB3-DBE7-4448-99A4-506E6D8A4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A5B91-EDB9-4947-8678-C5111B219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11F4D-FCDA-46D8-B5CC-F0D485577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EFEB8-480E-409A-9B41-F179C0AC4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812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533400"/>
            <a:ext cx="57912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12803-4B28-463C-BEB0-D68EF607A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3C9A6-0062-46B5-92A8-C506C4DD9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EECCD-C230-4F9E-981F-6534DB526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545E3-4775-4E78-A100-6FC5F7EF3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419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066800"/>
            <a:ext cx="4419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AD237-9D83-4284-A98F-9877304B4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6192-B0CA-44CC-94D9-C2CD725DE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BAB1C-7271-48E7-BB00-D14382D02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77F9A-BE60-4941-9534-2D04C20FC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D35B9-D770-4F65-B17D-AD507C21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878B0-7F02-437B-8178-7BA05B3BD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74530-9C1B-42A6-94A1-271AB9BFF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4EBE7-525D-45DD-BDC5-DB975D46C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0"/>
            <a:ext cx="22669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6484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24ABE-7FCC-4929-83CD-DCA863500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B0405-0B45-46A1-8841-719103D8F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5631F-F82B-436D-BCD3-1E8770249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D406D-0A5C-4BE4-A201-3ACC4D6F9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1143000"/>
            <a:ext cx="3238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5500" y="1143000"/>
            <a:ext cx="3238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C619-9EA6-40F5-ABE6-B20A8C171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3A6ED-9C25-4B77-BEA4-5C2DD397F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D6B30-FFB2-4218-91F5-A6067431E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40A84-2DD3-4978-A0A9-E0271E19B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8DD89-EE68-4BB6-976D-4627E1361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FD35E-5983-4B4A-8370-CF86B33C0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DD6C4-3176-4A22-8358-33FFC59B8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27EEF-E145-4973-BE69-B73614477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86650" y="0"/>
            <a:ext cx="16573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0" y="0"/>
            <a:ext cx="48196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46CB5-5244-4087-AD1C-5815226C4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B80E-BE65-4B6B-9DA5-7819BFEB4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8EC5D-52F8-4A97-BE54-D8972541A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1701D-63BE-472A-BF84-CE42EBAC0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09600"/>
            <a:ext cx="807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71600"/>
            <a:ext cx="8077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532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6100" y="6553200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5532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a typeface="ＭＳ Ｐゴシック" pitchFamily="48" charset="-128"/>
              </a:defRPr>
            </a:lvl1pPr>
          </a:lstStyle>
          <a:p>
            <a:pPr>
              <a:defRPr/>
            </a:pPr>
            <a:fld id="{00D1068A-F30B-426C-AE69-B003C3745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60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12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12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2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2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152400"/>
            <a:ext cx="716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219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6865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6865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6865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a typeface="ＭＳ Ｐゴシック" pitchFamily="48" charset="-128"/>
              </a:defRPr>
            </a:lvl1pPr>
          </a:lstStyle>
          <a:p>
            <a:pPr>
              <a:defRPr/>
            </a:pPr>
            <a:fld id="{A1634AB5-70C3-419F-8194-F19BD4C1D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12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12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2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2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68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430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81300" y="66103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61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fld id="{2A0CB05A-A043-4129-9562-88371D4C5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12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12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2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2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533400"/>
            <a:ext cx="792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143000"/>
            <a:ext cx="792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865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65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865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fld id="{D4B8371D-403F-4901-8CBC-3C40905B4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12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12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2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2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6175" y="0"/>
            <a:ext cx="80740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66800"/>
            <a:ext cx="8991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03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fld id="{C4BC8D6D-8E0D-4638-8A61-12A679FD9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12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12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2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2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0"/>
            <a:ext cx="640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4600" y="1143000"/>
            <a:ext cx="6629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61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6103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1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a typeface="ＭＳ Ｐゴシック" pitchFamily="48" charset="-128"/>
              </a:defRPr>
            </a:lvl1pPr>
          </a:lstStyle>
          <a:p>
            <a:pPr>
              <a:defRPr/>
            </a:pPr>
            <a:fld id="{6B0C3E3A-721D-4E25-8D4B-2C27771F6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48" charset="-128"/>
          <a:cs typeface="ＭＳ Ｐゴシック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12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12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2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2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762000"/>
            <a:ext cx="6629400" cy="1447800"/>
          </a:xfrm>
        </p:spPr>
        <p:txBody>
          <a:bodyPr/>
          <a:lstStyle/>
          <a:p>
            <a:pPr algn="ctr" eaLnBrk="1" hangingPunct="1"/>
            <a:r>
              <a:rPr lang="en-US" sz="4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  <a:ea typeface="ＭＳ Ｐゴシック" pitchFamily="34" charset="-128"/>
              </a:rPr>
              <a:t>F</a:t>
            </a:r>
            <a:r>
              <a:rPr lang="en-US" sz="3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  <a:ea typeface="ＭＳ Ｐゴシック" pitchFamily="34" charset="-128"/>
              </a:rPr>
              <a:t>all 2010</a:t>
            </a:r>
            <a:br>
              <a:rPr lang="en-US" sz="3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  <a:ea typeface="ＭＳ Ｐゴシック" pitchFamily="34" charset="-128"/>
              </a:rPr>
            </a:br>
            <a:r>
              <a:rPr lang="en-US" sz="4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  <a:ea typeface="ＭＳ Ｐゴシック" pitchFamily="34" charset="-128"/>
              </a:rPr>
              <a:t>Outstanding Students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4114800"/>
            <a:ext cx="6477000" cy="2362200"/>
          </a:xfrm>
        </p:spPr>
        <p:txBody>
          <a:bodyPr/>
          <a:lstStyle/>
          <a:p>
            <a:pPr eaLnBrk="1" hangingPunct="1"/>
            <a:r>
              <a:rPr lang="en-US" sz="2400" i="0" dirty="0" smtClean="0">
                <a:latin typeface="New Century Schoolbook" pitchFamily="18" charset="0"/>
                <a:ea typeface="ＭＳ Ｐゴシック" pitchFamily="34" charset="-128"/>
              </a:rPr>
              <a:t>Tonight we are honoring students from:</a:t>
            </a:r>
          </a:p>
          <a:p>
            <a:pPr eaLnBrk="1" hangingPunct="1">
              <a:buFontTx/>
              <a:buChar char="•"/>
            </a:pPr>
            <a:r>
              <a:rPr lang="en-US" sz="2400" i="0" dirty="0" smtClean="0">
                <a:latin typeface="New Century Schoolbook" pitchFamily="18" charset="0"/>
                <a:ea typeface="ＭＳ Ｐゴシック" pitchFamily="34" charset="-128"/>
              </a:rPr>
              <a:t>Agriculture, Science, and Mathematics</a:t>
            </a:r>
          </a:p>
          <a:p>
            <a:pPr eaLnBrk="1" hangingPunct="1">
              <a:buFontTx/>
              <a:buChar char="•"/>
            </a:pPr>
            <a:r>
              <a:rPr lang="en-US" sz="2400" i="0" dirty="0" smtClean="0">
                <a:latin typeface="New Century Schoolbook" pitchFamily="18" charset="0"/>
                <a:ea typeface="ＭＳ Ｐゴシック" pitchFamily="34" charset="-128"/>
              </a:rPr>
              <a:t>Counseling &amp; Special Services</a:t>
            </a:r>
          </a:p>
          <a:p>
            <a:pPr eaLnBrk="1" hangingPunct="1">
              <a:buFontTx/>
              <a:buChar char="•"/>
            </a:pPr>
            <a:r>
              <a:rPr lang="en-US" sz="2400" i="0" dirty="0" smtClean="0">
                <a:latin typeface="New Century Schoolbook" pitchFamily="18" charset="0"/>
                <a:ea typeface="ＭＳ Ｐゴシック" pitchFamily="34" charset="-128"/>
              </a:rPr>
              <a:t>Humanities, Social Sciences, &amp; Education</a:t>
            </a:r>
          </a:p>
          <a:p>
            <a:pPr eaLnBrk="1" hangingPunct="1">
              <a:buFontTx/>
              <a:buChar char="•"/>
            </a:pPr>
            <a:r>
              <a:rPr lang="en-US" sz="2400" i="0" dirty="0" smtClean="0">
                <a:latin typeface="New Century Schoolbook" pitchFamily="18" charset="0"/>
                <a:ea typeface="ＭＳ Ｐゴシック" pitchFamily="34" charset="-128"/>
              </a:rPr>
              <a:t>Applied Science, Business, and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Jane Pierce</a:t>
            </a:r>
          </a:p>
        </p:txBody>
      </p:sp>
      <p:pic>
        <p:nvPicPr>
          <p:cNvPr id="18435" name="Picture 5" descr="Pierce, J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1940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Michelle Pereira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6175" y="0"/>
            <a:ext cx="79978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Candace Green</a:t>
            </a:r>
          </a:p>
        </p:txBody>
      </p:sp>
      <p:pic>
        <p:nvPicPr>
          <p:cNvPr id="12291" name="Picture 5" descr="Green, 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143000"/>
            <a:ext cx="32004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000" dirty="0" err="1" smtClean="0">
                <a:latin typeface="New Century Schoolbook" pitchFamily="18" charset="0"/>
                <a:ea typeface="ＭＳ Ｐゴシック" pitchFamily="34" charset="-128"/>
              </a:rPr>
              <a:t>Lovedeep</a:t>
            </a:r>
            <a:r>
              <a:rPr lang="en-US" sz="6000" dirty="0" smtClean="0">
                <a:latin typeface="New Century Schoolbook" pitchFamily="18" charset="0"/>
                <a:ea typeface="ＭＳ Ｐゴシック" pitchFamily="34" charset="-128"/>
              </a:rPr>
              <a:t> </a:t>
            </a:r>
            <a:r>
              <a:rPr lang="en-US" sz="6000" dirty="0" err="1" smtClean="0">
                <a:latin typeface="New Century Schoolbook" pitchFamily="18" charset="0"/>
                <a:ea typeface="ＭＳ Ｐゴシック" pitchFamily="34" charset="-128"/>
              </a:rPr>
              <a:t>Bains</a:t>
            </a:r>
            <a:endParaRPr lang="en-US" sz="60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3" name="Picture 2" descr="Bains, Lovedeep.bmp"/>
          <p:cNvPicPr>
            <a:picLocks noChangeAspect="1"/>
          </p:cNvPicPr>
          <p:nvPr/>
        </p:nvPicPr>
        <p:blipFill>
          <a:blip r:embed="rId2" cstate="print"/>
          <a:srcRect b="34868"/>
          <a:stretch>
            <a:fillRect/>
          </a:stretch>
        </p:blipFill>
        <p:spPr>
          <a:xfrm>
            <a:off x="3429000" y="2057400"/>
            <a:ext cx="21336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Herlinda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Menchaca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15363" name="Picture 5" descr="Mechaca, Herli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74025" cy="1066800"/>
          </a:xfrm>
        </p:spPr>
        <p:txBody>
          <a:bodyPr/>
          <a:lstStyle/>
          <a:p>
            <a:pPr algn="ctr"/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Annel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Pineda</a:t>
            </a:r>
          </a:p>
        </p:txBody>
      </p:sp>
      <p:pic>
        <p:nvPicPr>
          <p:cNvPr id="19459" name="Picture 4" descr="Pineda, An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19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Karla Solis</a:t>
            </a:r>
          </a:p>
        </p:txBody>
      </p:sp>
      <p:pic>
        <p:nvPicPr>
          <p:cNvPr id="3" name="Picture 2" descr="Solis, Karla.JPG"/>
          <p:cNvPicPr>
            <a:picLocks noChangeAspect="1"/>
          </p:cNvPicPr>
          <p:nvPr/>
        </p:nvPicPr>
        <p:blipFill>
          <a:blip r:embed="rId2" cstate="print"/>
          <a:srcRect l="30834" t="22222" r="33334" b="27778"/>
          <a:stretch>
            <a:fillRect/>
          </a:stretch>
        </p:blipFill>
        <p:spPr>
          <a:xfrm>
            <a:off x="3048000" y="2133600"/>
            <a:ext cx="2912533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89560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Alexander Valencia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209800"/>
            <a:ext cx="7924800" cy="4343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800" dirty="0" smtClean="0">
                <a:latin typeface="New Century Schoolbook" pitchFamily="18" charset="0"/>
                <a:ea typeface="ＭＳ Ｐゴシック" pitchFamily="34" charset="-128"/>
              </a:rPr>
              <a:t>Counseling &amp; Special Services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000" dirty="0" err="1" smtClean="0">
                <a:latin typeface="New Century Schoolbook" pitchFamily="18" charset="0"/>
                <a:ea typeface="ＭＳ Ｐゴシック" pitchFamily="34" charset="-128"/>
              </a:rPr>
              <a:t>Nasir</a:t>
            </a:r>
            <a:r>
              <a:rPr lang="en-US" sz="6000" dirty="0" smtClean="0">
                <a:latin typeface="New Century Schoolbook" pitchFamily="18" charset="0"/>
                <a:ea typeface="ＭＳ Ｐゴシック" pitchFamily="34" charset="-128"/>
              </a:rPr>
              <a:t> Hakim</a:t>
            </a:r>
          </a:p>
        </p:txBody>
      </p:sp>
      <p:pic>
        <p:nvPicPr>
          <p:cNvPr id="28675" name="Picture 5" descr="Hakim, Nas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19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133600"/>
            <a:ext cx="6858000" cy="1981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800" dirty="0" smtClean="0">
                <a:latin typeface="New Century Schoolbook" pitchFamily="18" charset="0"/>
                <a:ea typeface="ＭＳ Ｐゴシック" pitchFamily="34" charset="-128"/>
              </a:rPr>
              <a:t>Agriculture, </a:t>
            </a:r>
            <a:r>
              <a:rPr lang="en-US" sz="4800" dirty="0" smtClean="0">
                <a:latin typeface="New Century Schoolbook" pitchFamily="18" charset="0"/>
                <a:ea typeface="ＭＳ Ｐゴシック" pitchFamily="34" charset="-128"/>
              </a:rPr>
              <a:t>Science</a:t>
            </a:r>
            <a:br>
              <a:rPr lang="en-US" sz="4800" dirty="0" smtClean="0">
                <a:latin typeface="New Century Schoolbook" pitchFamily="18" charset="0"/>
                <a:ea typeface="ＭＳ Ｐゴシック" pitchFamily="34" charset="-128"/>
              </a:rPr>
            </a:br>
            <a:r>
              <a:rPr lang="en-US" sz="4800" dirty="0" smtClean="0">
                <a:latin typeface="New Century Schoolbook" pitchFamily="18" charset="0"/>
                <a:ea typeface="ＭＳ Ｐゴシック" pitchFamily="34" charset="-128"/>
              </a:rPr>
              <a:t> </a:t>
            </a:r>
            <a:r>
              <a:rPr lang="en-US" sz="4800" dirty="0" smtClean="0">
                <a:latin typeface="New Century Schoolbook" pitchFamily="18" charset="0"/>
                <a:ea typeface="ＭＳ Ｐゴシック" pitchFamily="34" charset="-128"/>
              </a:rPr>
              <a:t>&amp; </a:t>
            </a:r>
            <a:r>
              <a:rPr lang="en-US" sz="4800" dirty="0" smtClean="0">
                <a:latin typeface="New Century Schoolbook" pitchFamily="18" charset="0"/>
                <a:ea typeface="ＭＳ Ｐゴシック" pitchFamily="34" charset="-128"/>
              </a:rPr>
              <a:t>Mathematics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Jessica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Lazo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32771" name="Picture 4" descr="Lazo, Jess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0015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Jeanne Mendoza</a:t>
            </a:r>
          </a:p>
        </p:txBody>
      </p:sp>
      <p:pic>
        <p:nvPicPr>
          <p:cNvPr id="35843" name="Picture 6" descr="Mendoza, Jean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219200"/>
            <a:ext cx="33147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Jazmin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Hernandez</a:t>
            </a:r>
          </a:p>
        </p:txBody>
      </p:sp>
      <p:pic>
        <p:nvPicPr>
          <p:cNvPr id="29699" name="Picture 5" descr="Hernandez, Jaz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Gail Lopez</a:t>
            </a:r>
          </a:p>
        </p:txBody>
      </p:sp>
      <p:pic>
        <p:nvPicPr>
          <p:cNvPr id="33795" name="Picture 4" descr="Lopez, G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Yuanming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Mei</a:t>
            </a:r>
          </a:p>
        </p:txBody>
      </p:sp>
      <p:pic>
        <p:nvPicPr>
          <p:cNvPr id="34819" name="Picture 5" descr="Mei, Yuanm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430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Stephanie Mercado</a:t>
            </a:r>
          </a:p>
        </p:txBody>
      </p:sp>
      <p:pic>
        <p:nvPicPr>
          <p:cNvPr id="36867" name="Picture 4" descr="Merchado, Stephan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1430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Chloe Diaz</a:t>
            </a:r>
          </a:p>
        </p:txBody>
      </p:sp>
      <p:pic>
        <p:nvPicPr>
          <p:cNvPr id="26627" name="Picture 5" descr="Diaz, Cho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7179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Rose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Esotu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27651" name="Picture 5" descr="Esotu, Rose 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143000"/>
            <a:ext cx="36623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97180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Christina 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01000" cy="1066800"/>
          </a:xfrm>
        </p:spPr>
        <p:txBody>
          <a:bodyPr/>
          <a:lstStyle/>
          <a:p>
            <a:pPr algn="ctr" eaLnBrk="1" hangingPunct="1"/>
            <a:r>
              <a:rPr lang="en-US" sz="5800" dirty="0" err="1" smtClean="0">
                <a:latin typeface="New Century Schoolbook" pitchFamily="18" charset="0"/>
                <a:ea typeface="ＭＳ Ｐゴシック" pitchFamily="34" charset="-128"/>
              </a:rPr>
              <a:t>Samra</a:t>
            </a:r>
            <a:r>
              <a:rPr lang="en-US" sz="5800" dirty="0" smtClean="0">
                <a:latin typeface="New Century Schoolbook" pitchFamily="18" charset="0"/>
                <a:ea typeface="ＭＳ Ｐゴシック" pitchFamily="34" charset="-128"/>
              </a:rPr>
              <a:t> </a:t>
            </a:r>
            <a:r>
              <a:rPr lang="en-US" sz="5800" dirty="0" err="1" smtClean="0">
                <a:latin typeface="New Century Schoolbook" pitchFamily="18" charset="0"/>
                <a:ea typeface="ＭＳ Ｐゴシック" pitchFamily="34" charset="-128"/>
              </a:rPr>
              <a:t>Jameel</a:t>
            </a:r>
            <a:endParaRPr lang="en-US" sz="58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31747" name="Picture 4" descr="Jameel, Sam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1" y="381000"/>
            <a:ext cx="6553199" cy="1066800"/>
          </a:xfrm>
        </p:spPr>
        <p:txBody>
          <a:bodyPr/>
          <a:lstStyle/>
          <a:p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Matthew Roche</a:t>
            </a:r>
          </a:p>
          <a:p>
            <a:pPr algn="ctr" eaLnBrk="1" hangingPunct="1">
              <a:buFontTx/>
              <a:buNone/>
            </a:pPr>
            <a:endParaRPr lang="en-US" sz="48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20483" name="Picture 4" descr="Roche, Matthew"/>
          <p:cNvPicPr>
            <a:picLocks noChangeAspect="1" noChangeArrowheads="1"/>
          </p:cNvPicPr>
          <p:nvPr/>
        </p:nvPicPr>
        <p:blipFill>
          <a:blip r:embed="rId2" cstate="print"/>
          <a:srcRect l="37692" t="17094" r="35897" b="38462"/>
          <a:stretch>
            <a:fillRect/>
          </a:stretch>
        </p:blipFill>
        <p:spPr bwMode="auto">
          <a:xfrm>
            <a:off x="2819400" y="1371600"/>
            <a:ext cx="3311769" cy="417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048000"/>
            <a:ext cx="8074025" cy="1066800"/>
          </a:xfrm>
        </p:spPr>
        <p:txBody>
          <a:bodyPr/>
          <a:lstStyle/>
          <a:p>
            <a:pPr algn="ctr"/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Lue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Thao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209800"/>
            <a:ext cx="7924800" cy="4343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800" dirty="0" smtClean="0">
                <a:latin typeface="New Century Schoolbook" pitchFamily="18" charset="0"/>
                <a:ea typeface="ＭＳ Ｐゴシック" pitchFamily="34" charset="-128"/>
              </a:rPr>
              <a:t>Humanities, Social Science, &amp; Education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Robert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Parmley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50179" name="Picture 4" descr="Parmley, Rob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Kenneth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Terzi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52227" name="Picture 5" descr="Terzi, Kenne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Taquesah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Thomas</a:t>
            </a:r>
          </a:p>
        </p:txBody>
      </p:sp>
      <p:pic>
        <p:nvPicPr>
          <p:cNvPr id="53251" name="Picture 5" descr="Thomas, Taquesa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143000"/>
            <a:ext cx="34671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Claudia Gonzalez</a:t>
            </a:r>
          </a:p>
        </p:txBody>
      </p:sp>
      <p:pic>
        <p:nvPicPr>
          <p:cNvPr id="44035" name="Picture 4" descr="Gonzales, Clau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19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Chynna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Andeola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39939" name="Picture 4" descr="Andeola, Chy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Hind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Lalami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48131" name="Picture 4" descr="Lalami, Hind"/>
          <p:cNvPicPr>
            <a:picLocks noChangeAspect="1" noChangeArrowheads="1"/>
          </p:cNvPicPr>
          <p:nvPr/>
        </p:nvPicPr>
        <p:blipFill>
          <a:blip r:embed="rId2" cstate="print"/>
          <a:srcRect t="26035"/>
          <a:stretch>
            <a:fillRect/>
          </a:stretch>
        </p:blipFill>
        <p:spPr bwMode="auto">
          <a:xfrm>
            <a:off x="1371600" y="1143000"/>
            <a:ext cx="64008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97180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Peter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Racco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Sarah Watchers</a:t>
            </a:r>
          </a:p>
        </p:txBody>
      </p:sp>
      <p:pic>
        <p:nvPicPr>
          <p:cNvPr id="54275" name="Picture 5" descr="Watchers, Sara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8110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971800"/>
            <a:ext cx="8074025" cy="1066800"/>
          </a:xfrm>
        </p:spPr>
        <p:txBody>
          <a:bodyPr/>
          <a:lstStyle/>
          <a:p>
            <a:pPr algn="ctr"/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Jannine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Spann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71800"/>
            <a:ext cx="92964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Brandon Chaffin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Michele Colin</a:t>
            </a:r>
          </a:p>
        </p:txBody>
      </p:sp>
      <p:pic>
        <p:nvPicPr>
          <p:cNvPr id="41987" name="Picture 4" descr="Colin, Michel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1146175" y="0"/>
            <a:ext cx="7997825" cy="1066800"/>
          </a:xfrm>
        </p:spPr>
        <p:txBody>
          <a:bodyPr/>
          <a:lstStyle/>
          <a:p>
            <a:pPr algn="ctr" eaLnBrk="1" hangingPunct="1"/>
            <a:r>
              <a:rPr lang="en-US" sz="6400" dirty="0" smtClean="0">
                <a:latin typeface="New Century Schoolbook" pitchFamily="18" charset="0"/>
                <a:ea typeface="ＭＳ Ｐゴシック" pitchFamily="34" charset="-128"/>
              </a:rPr>
              <a:t>Ryan Gresham</a:t>
            </a:r>
          </a:p>
        </p:txBody>
      </p:sp>
      <p:pic>
        <p:nvPicPr>
          <p:cNvPr id="45059" name="Picture 4" descr="Gresham, Ry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143000"/>
            <a:ext cx="377983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1940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Alicia Kidd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20040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Scott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Lusher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William Jefferson</a:t>
            </a:r>
          </a:p>
        </p:txBody>
      </p:sp>
      <p:pic>
        <p:nvPicPr>
          <p:cNvPr id="46083" name="Picture 5" descr="Jefferson, William"/>
          <p:cNvPicPr>
            <a:picLocks noChangeAspect="1" noChangeArrowheads="1"/>
          </p:cNvPicPr>
          <p:nvPr/>
        </p:nvPicPr>
        <p:blipFill>
          <a:blip r:embed="rId2" cstate="print"/>
          <a:srcRect b="38983"/>
          <a:stretch>
            <a:fillRect/>
          </a:stretch>
        </p:blipFill>
        <p:spPr bwMode="auto">
          <a:xfrm>
            <a:off x="2362200" y="1504950"/>
            <a:ext cx="3957638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1066800"/>
          </a:xfrm>
        </p:spPr>
        <p:txBody>
          <a:bodyPr/>
          <a:lstStyle/>
          <a:p>
            <a:pPr algn="ctr" eaLnBrk="1" hangingPunct="1"/>
            <a:r>
              <a:rPr lang="en-US" sz="6300" dirty="0" smtClean="0">
                <a:latin typeface="New Century Schoolbook" pitchFamily="18" charset="0"/>
                <a:ea typeface="ＭＳ Ｐゴシック" pitchFamily="34" charset="-128"/>
              </a:rPr>
              <a:t>Cheryl Dodge</a:t>
            </a:r>
          </a:p>
        </p:txBody>
      </p:sp>
      <p:pic>
        <p:nvPicPr>
          <p:cNvPr id="43011" name="Picture 4" descr="Dodge, Chery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430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209800"/>
            <a:ext cx="7924800" cy="4343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800" dirty="0" smtClean="0">
                <a:latin typeface="New Century Schoolbook" pitchFamily="18" charset="0"/>
                <a:ea typeface="ＭＳ Ｐゴシック" pitchFamily="34" charset="-128"/>
              </a:rPr>
              <a:t>Applied Science, Business, &amp; Technology</a:t>
            </a:r>
            <a:endParaRPr lang="en-US" sz="48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Clayton Avery</a:t>
            </a:r>
          </a:p>
        </p:txBody>
      </p:sp>
      <p:pic>
        <p:nvPicPr>
          <p:cNvPr id="57347" name="Picture 4" descr="Avery, Clay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97180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Nancy Borders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Katherine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Vaca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23555" name="Picture 5" descr="Vaca, Katherine"/>
          <p:cNvPicPr>
            <a:picLocks noChangeAspect="1" noChangeArrowheads="1"/>
          </p:cNvPicPr>
          <p:nvPr/>
        </p:nvPicPr>
        <p:blipFill>
          <a:blip r:embed="rId2" cstate="print"/>
          <a:srcRect l="30380" t="20253" r="43038" b="35865"/>
          <a:stretch>
            <a:fillRect/>
          </a:stretch>
        </p:blipFill>
        <p:spPr bwMode="auto">
          <a:xfrm>
            <a:off x="3124200" y="1375229"/>
            <a:ext cx="3200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97180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Jason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Bumgard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97180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Antonio Correa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89560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Mariana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Gayton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Ivan Guzman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Troy Hollingsworth</a:t>
            </a:r>
          </a:p>
        </p:txBody>
      </p:sp>
      <p:pic>
        <p:nvPicPr>
          <p:cNvPr id="68611" name="Picture 5" descr="Hollingsworth, Tr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19200"/>
            <a:ext cx="30368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Zohaib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Kayani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69635" name="Picture 5" descr="Kayani, Zohai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Ryan Lind</a:t>
            </a:r>
          </a:p>
        </p:txBody>
      </p:sp>
      <p:pic>
        <p:nvPicPr>
          <p:cNvPr id="70659" name="Picture 5" descr="Lind, Ryan FINAL"/>
          <p:cNvPicPr>
            <a:picLocks noChangeAspect="1" noChangeArrowheads="1"/>
          </p:cNvPicPr>
          <p:nvPr/>
        </p:nvPicPr>
        <p:blipFill>
          <a:blip r:embed="rId2" cstate="print"/>
          <a:srcRect l="18391" t="8621" r="12643" b="31033"/>
          <a:stretch>
            <a:fillRect/>
          </a:stretch>
        </p:blipFill>
        <p:spPr bwMode="auto">
          <a:xfrm>
            <a:off x="2971800" y="1524000"/>
            <a:ext cx="374491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Ahnie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Lopez</a:t>
            </a:r>
          </a:p>
        </p:txBody>
      </p:sp>
      <p:pic>
        <p:nvPicPr>
          <p:cNvPr id="71683" name="Picture 6" descr="Lopez, Ahnie"/>
          <p:cNvPicPr>
            <a:picLocks noChangeAspect="1" noChangeArrowheads="1"/>
          </p:cNvPicPr>
          <p:nvPr/>
        </p:nvPicPr>
        <p:blipFill>
          <a:blip r:embed="rId2" cstate="print"/>
          <a:srcRect r="50000" b="26041"/>
          <a:stretch>
            <a:fillRect/>
          </a:stretch>
        </p:blipFill>
        <p:spPr bwMode="auto">
          <a:xfrm>
            <a:off x="2514600" y="1143000"/>
            <a:ext cx="403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Joshua Tomlinson</a:t>
            </a:r>
          </a:p>
        </p:txBody>
      </p:sp>
      <p:pic>
        <p:nvPicPr>
          <p:cNvPr id="76803" name="Picture 4" descr="Joshua Tomlin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143000"/>
            <a:ext cx="365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Amanda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Utterback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77827" name="Picture 5" descr="Utterback, Am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143000"/>
            <a:ext cx="40227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Yvonne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Knaggs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14339" name="Picture 5" descr="Knaggs, Yvonne"/>
          <p:cNvPicPr>
            <a:picLocks noChangeAspect="1" noChangeArrowheads="1"/>
          </p:cNvPicPr>
          <p:nvPr/>
        </p:nvPicPr>
        <p:blipFill>
          <a:blip r:embed="rId2" cstate="print"/>
          <a:srcRect l="3614" t="3600"/>
          <a:stretch>
            <a:fillRect/>
          </a:stretch>
        </p:blipFill>
        <p:spPr bwMode="auto">
          <a:xfrm>
            <a:off x="1752600" y="1447800"/>
            <a:ext cx="609600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3048000"/>
            <a:ext cx="8001000" cy="1066800"/>
          </a:xfrm>
        </p:spPr>
        <p:txBody>
          <a:bodyPr/>
          <a:lstStyle/>
          <a:p>
            <a:pPr algn="ctr" eaLnBrk="1" hangingPunct="1"/>
            <a:r>
              <a:rPr lang="en-US" sz="5900" dirty="0" smtClean="0">
                <a:latin typeface="New Century Schoolbook" pitchFamily="18" charset="0"/>
                <a:ea typeface="ＭＳ Ｐゴシック" pitchFamily="34" charset="-128"/>
              </a:rPr>
              <a:t>Gary Church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Luis Herrera</a:t>
            </a:r>
          </a:p>
        </p:txBody>
      </p:sp>
      <p:pic>
        <p:nvPicPr>
          <p:cNvPr id="67587" name="Picture 5" descr="Herrera, Lu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Abdelnessar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Annous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56323" name="Picture 4" descr="Annous, Abdelnass"/>
          <p:cNvPicPr>
            <a:picLocks noChangeAspect="1" noChangeArrowheads="1"/>
          </p:cNvPicPr>
          <p:nvPr/>
        </p:nvPicPr>
        <p:blipFill>
          <a:blip r:embed="rId2" cstate="print"/>
          <a:srcRect l="11111" r="15556" b="31667"/>
          <a:stretch>
            <a:fillRect/>
          </a:stretch>
        </p:blipFill>
        <p:spPr bwMode="auto">
          <a:xfrm>
            <a:off x="2895600" y="1219200"/>
            <a:ext cx="327660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Rosendo</a:t>
            </a:r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 Castro</a:t>
            </a:r>
          </a:p>
        </p:txBody>
      </p:sp>
      <p:pic>
        <p:nvPicPr>
          <p:cNvPr id="60419" name="Picture 4" descr="Castro, Rosen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954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Jose Guerrero</a:t>
            </a:r>
          </a:p>
        </p:txBody>
      </p:sp>
      <p:pic>
        <p:nvPicPr>
          <p:cNvPr id="65539" name="Picture 5" descr="Guerrero, J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219200"/>
            <a:ext cx="33147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Samuel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Manzo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72707" name="Picture 5" descr="Manzo, Samu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Fernando Rangel</a:t>
            </a:r>
          </a:p>
        </p:txBody>
      </p:sp>
      <p:pic>
        <p:nvPicPr>
          <p:cNvPr id="73731" name="Picture 5" descr="Rangel, Fernan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4432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97180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Juan Reyes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074025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Diego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Serrato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75779" name="Picture 5" descr="Serrato, Die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Ricardo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Zambrano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78851" name="Picture 5" descr="Zambrano, Ricardo"/>
          <p:cNvPicPr>
            <a:picLocks noChangeAspect="1" noChangeArrowheads="1"/>
          </p:cNvPicPr>
          <p:nvPr/>
        </p:nvPicPr>
        <p:blipFill>
          <a:blip r:embed="rId2" cstate="print"/>
          <a:srcRect t="7013"/>
          <a:stretch>
            <a:fillRect/>
          </a:stretch>
        </p:blipFill>
        <p:spPr bwMode="auto">
          <a:xfrm>
            <a:off x="2727325" y="1143000"/>
            <a:ext cx="36369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763000" cy="1066800"/>
          </a:xfrm>
        </p:spPr>
        <p:txBody>
          <a:bodyPr/>
          <a:lstStyle/>
          <a:p>
            <a:pPr algn="ctr" eaLnBrk="1" hangingPunct="1"/>
            <a:r>
              <a:rPr lang="en-US" sz="5300" dirty="0" smtClean="0">
                <a:latin typeface="New Century Schoolbook" pitchFamily="18" charset="0"/>
                <a:ea typeface="ＭＳ Ｐゴシック" pitchFamily="34" charset="-128"/>
              </a:rPr>
              <a:t>Christine </a:t>
            </a:r>
            <a:r>
              <a:rPr lang="en-US" sz="5300" dirty="0" err="1" smtClean="0">
                <a:latin typeface="New Century Schoolbook" pitchFamily="18" charset="0"/>
                <a:ea typeface="ＭＳ Ｐゴシック" pitchFamily="34" charset="-128"/>
              </a:rPr>
              <a:t>Fujinaka</a:t>
            </a:r>
            <a:endParaRPr lang="en-US" sz="53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  <p:pic>
        <p:nvPicPr>
          <p:cNvPr id="11267" name="Picture 5" descr="Fujinaka, Christine"/>
          <p:cNvPicPr>
            <a:picLocks noChangeAspect="1" noChangeArrowheads="1"/>
          </p:cNvPicPr>
          <p:nvPr/>
        </p:nvPicPr>
        <p:blipFill>
          <a:blip r:embed="rId2" cstate="print"/>
          <a:srcRect l="13793" r="18391"/>
          <a:stretch>
            <a:fillRect/>
          </a:stretch>
        </p:blipFill>
        <p:spPr bwMode="auto">
          <a:xfrm>
            <a:off x="2133600" y="1219200"/>
            <a:ext cx="4495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Sean Griffith</a:t>
            </a:r>
          </a:p>
        </p:txBody>
      </p:sp>
      <p:pic>
        <p:nvPicPr>
          <p:cNvPr id="64515" name="Picture 5" descr="Griffith, Se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228600"/>
            <a:ext cx="6629400" cy="4648200"/>
          </a:xfrm>
        </p:spPr>
        <p:txBody>
          <a:bodyPr/>
          <a:lstStyle/>
          <a:p>
            <a:pPr algn="ctr" eaLnBrk="1" hangingPunct="1"/>
            <a:r>
              <a:rPr lang="en-US" sz="4800" b="0" dirty="0" smtClean="0">
                <a:latin typeface="New Century Schoolbook" pitchFamily="18" charset="0"/>
                <a:ea typeface="ＭＳ Ｐゴシック" pitchFamily="34" charset="-128"/>
              </a:rPr>
              <a:t>Congratulations </a:t>
            </a:r>
            <a:br>
              <a:rPr lang="en-US" sz="4800" b="0" dirty="0" smtClean="0">
                <a:latin typeface="New Century Schoolbook" pitchFamily="18" charset="0"/>
                <a:ea typeface="ＭＳ Ｐゴシック" pitchFamily="34" charset="-128"/>
              </a:rPr>
            </a:br>
            <a:r>
              <a:rPr lang="en-US" sz="4800" b="0" dirty="0" smtClean="0">
                <a:latin typeface="New Century Schoolbook" pitchFamily="18" charset="0"/>
                <a:ea typeface="ＭＳ Ｐゴシック" pitchFamily="34" charset="-128"/>
              </a:rPr>
              <a:t>to</a:t>
            </a:r>
            <a:br>
              <a:rPr lang="en-US" sz="4800" b="0" dirty="0" smtClean="0">
                <a:latin typeface="New Century Schoolbook" pitchFamily="18" charset="0"/>
                <a:ea typeface="ＭＳ Ｐゴシック" pitchFamily="34" charset="-128"/>
              </a:rPr>
            </a:br>
            <a:r>
              <a:rPr lang="en-US" sz="4800" b="0" dirty="0" smtClean="0">
                <a:latin typeface="New Century Schoolbook" pitchFamily="18" charset="0"/>
                <a:ea typeface="ＭＳ Ｐゴシック" pitchFamily="34" charset="-128"/>
              </a:rPr>
              <a:t>all students, </a:t>
            </a:r>
            <a:br>
              <a:rPr lang="en-US" sz="4800" b="0" dirty="0" smtClean="0">
                <a:latin typeface="New Century Schoolbook" pitchFamily="18" charset="0"/>
                <a:ea typeface="ＭＳ Ｐゴシック" pitchFamily="34" charset="-128"/>
              </a:rPr>
            </a:br>
            <a:r>
              <a:rPr lang="en-US" sz="4800" b="0" dirty="0" smtClean="0">
                <a:latin typeface="New Century Schoolbook" pitchFamily="18" charset="0"/>
                <a:ea typeface="ＭＳ Ｐゴシック" pitchFamily="34" charset="-128"/>
              </a:rPr>
              <a:t>their families </a:t>
            </a:r>
            <a:br>
              <a:rPr lang="en-US" sz="4800" b="0" dirty="0" smtClean="0">
                <a:latin typeface="New Century Schoolbook" pitchFamily="18" charset="0"/>
                <a:ea typeface="ＭＳ Ｐゴシック" pitchFamily="34" charset="-128"/>
              </a:rPr>
            </a:br>
            <a:r>
              <a:rPr lang="en-US" sz="4800" b="0" dirty="0" smtClean="0">
                <a:latin typeface="New Century Schoolbook" pitchFamily="18" charset="0"/>
                <a:ea typeface="ＭＳ Ｐゴシック" pitchFamily="34" charset="-128"/>
              </a:rPr>
              <a:t>&amp; significant others!</a:t>
            </a:r>
          </a:p>
        </p:txBody>
      </p:sp>
      <p:pic>
        <p:nvPicPr>
          <p:cNvPr id="79875" name="Picture 7" descr="academic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570413"/>
            <a:ext cx="251460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95600"/>
            <a:ext cx="8915400" cy="1066800"/>
          </a:xfrm>
        </p:spPr>
        <p:txBody>
          <a:bodyPr/>
          <a:lstStyle/>
          <a:p>
            <a:pPr algn="ctr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Vicki Kirk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dirty="0" smtClean="0">
              <a:latin typeface="New Century Schoolbook" pitchFamily="18" charset="0"/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en-US" dirty="0" smtClean="0">
              <a:latin typeface="New Century Schoolbook" pitchFamily="18" charset="0"/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en-US" dirty="0" smtClean="0">
              <a:latin typeface="New Century Schoolbook" pitchFamily="18" charset="0"/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en-US" dirty="0" smtClean="0">
              <a:latin typeface="New Century Schoolbook" pitchFamily="18" charset="0"/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en-US" sz="44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200" y="2819400"/>
            <a:ext cx="6778625" cy="1066800"/>
          </a:xfrm>
        </p:spPr>
        <p:txBody>
          <a:bodyPr/>
          <a:lstStyle/>
          <a:p>
            <a:pPr algn="ctr" eaLnBrk="1" hangingPunct="1"/>
            <a:r>
              <a:rPr lang="en-US" sz="6600" dirty="0" smtClean="0">
                <a:latin typeface="New Century Schoolbook" pitchFamily="18" charset="0"/>
                <a:ea typeface="ＭＳ Ｐゴシック" pitchFamily="34" charset="-128"/>
              </a:rPr>
              <a:t>Julia </a:t>
            </a:r>
            <a:r>
              <a:rPr lang="en-US" sz="6600" dirty="0" err="1" smtClean="0">
                <a:latin typeface="New Century Schoolbook" pitchFamily="18" charset="0"/>
                <a:ea typeface="ＭＳ Ｐゴシック" pitchFamily="34" charset="-128"/>
              </a:rPr>
              <a:t>Pasterski</a:t>
            </a:r>
            <a:endParaRPr lang="en-US" sz="6600" dirty="0" smtClean="0">
              <a:latin typeface="New Century Schoolbook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theme/theme1.xml><?xml version="1.0" encoding="utf-8"?>
<a:theme xmlns:a="http://schemas.openxmlformats.org/drawingml/2006/main" name="1_blank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1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1">
        <a:dk1>
          <a:srgbClr val="808080"/>
        </a:dk1>
        <a:lt1>
          <a:srgbClr val="FFFFFF"/>
        </a:lt1>
        <a:dk2>
          <a:srgbClr val="3366FF"/>
        </a:dk2>
        <a:lt2>
          <a:srgbClr val="FFFFFF"/>
        </a:lt2>
        <a:accent1>
          <a:srgbClr val="606AA7"/>
        </a:accent1>
        <a:accent2>
          <a:srgbClr val="FF9000"/>
        </a:accent2>
        <a:accent3>
          <a:srgbClr val="ADB8FF"/>
        </a:accent3>
        <a:accent4>
          <a:srgbClr val="DADADA"/>
        </a:accent4>
        <a:accent5>
          <a:srgbClr val="B6B9D0"/>
        </a:accent5>
        <a:accent6>
          <a:srgbClr val="E78200"/>
        </a:accent6>
        <a:hlink>
          <a:srgbClr val="DFE180"/>
        </a:hlink>
        <a:folHlink>
          <a:srgbClr val="6488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2">
        <a:dk1>
          <a:srgbClr val="808080"/>
        </a:dk1>
        <a:lt1>
          <a:srgbClr val="FFFFFF"/>
        </a:lt1>
        <a:dk2>
          <a:srgbClr val="3366FF"/>
        </a:dk2>
        <a:lt2>
          <a:srgbClr val="FFFFFF"/>
        </a:lt2>
        <a:accent1>
          <a:srgbClr val="606AA7"/>
        </a:accent1>
        <a:accent2>
          <a:srgbClr val="ED2024"/>
        </a:accent2>
        <a:accent3>
          <a:srgbClr val="ADB8FF"/>
        </a:accent3>
        <a:accent4>
          <a:srgbClr val="DADADA"/>
        </a:accent4>
        <a:accent5>
          <a:srgbClr val="B6B9D0"/>
        </a:accent5>
        <a:accent6>
          <a:srgbClr val="D71C20"/>
        </a:accent6>
        <a:hlink>
          <a:srgbClr val="DFE180"/>
        </a:hlink>
        <a:folHlink>
          <a:srgbClr val="6488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">
  <a:themeElements>
    <a:clrScheme name="2_blank 2">
      <a:dk1>
        <a:srgbClr val="808080"/>
      </a:dk1>
      <a:lt1>
        <a:srgbClr val="FFFFFF"/>
      </a:lt1>
      <a:dk2>
        <a:srgbClr val="3366FF"/>
      </a:dk2>
      <a:lt2>
        <a:srgbClr val="FFFFFF"/>
      </a:lt2>
      <a:accent1>
        <a:srgbClr val="606AA7"/>
      </a:accent1>
      <a:accent2>
        <a:srgbClr val="ED2024"/>
      </a:accent2>
      <a:accent3>
        <a:srgbClr val="ADB8FF"/>
      </a:accent3>
      <a:accent4>
        <a:srgbClr val="DADADA"/>
      </a:accent4>
      <a:accent5>
        <a:srgbClr val="B6B9D0"/>
      </a:accent5>
      <a:accent6>
        <a:srgbClr val="D71C20"/>
      </a:accent6>
      <a:hlink>
        <a:srgbClr val="DFE180"/>
      </a:hlink>
      <a:folHlink>
        <a:srgbClr val="648885"/>
      </a:folHlink>
    </a:clrScheme>
    <a:fontScheme name="2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1">
        <a:dk1>
          <a:srgbClr val="808080"/>
        </a:dk1>
        <a:lt1>
          <a:srgbClr val="FFFFFF"/>
        </a:lt1>
        <a:dk2>
          <a:srgbClr val="3366FF"/>
        </a:dk2>
        <a:lt2>
          <a:srgbClr val="FFFFFF"/>
        </a:lt2>
        <a:accent1>
          <a:srgbClr val="606AA7"/>
        </a:accent1>
        <a:accent2>
          <a:srgbClr val="FF9000"/>
        </a:accent2>
        <a:accent3>
          <a:srgbClr val="ADB8FF"/>
        </a:accent3>
        <a:accent4>
          <a:srgbClr val="DADADA"/>
        </a:accent4>
        <a:accent5>
          <a:srgbClr val="B6B9D0"/>
        </a:accent5>
        <a:accent6>
          <a:srgbClr val="E78200"/>
        </a:accent6>
        <a:hlink>
          <a:srgbClr val="DFE180"/>
        </a:hlink>
        <a:folHlink>
          <a:srgbClr val="6488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2">
        <a:dk1>
          <a:srgbClr val="808080"/>
        </a:dk1>
        <a:lt1>
          <a:srgbClr val="FFFFFF"/>
        </a:lt1>
        <a:dk2>
          <a:srgbClr val="3366FF"/>
        </a:dk2>
        <a:lt2>
          <a:srgbClr val="FFFFFF"/>
        </a:lt2>
        <a:accent1>
          <a:srgbClr val="606AA7"/>
        </a:accent1>
        <a:accent2>
          <a:srgbClr val="ED2024"/>
        </a:accent2>
        <a:accent3>
          <a:srgbClr val="ADB8FF"/>
        </a:accent3>
        <a:accent4>
          <a:srgbClr val="DADADA"/>
        </a:accent4>
        <a:accent5>
          <a:srgbClr val="B6B9D0"/>
        </a:accent5>
        <a:accent6>
          <a:srgbClr val="D71C20"/>
        </a:accent6>
        <a:hlink>
          <a:srgbClr val="DFE180"/>
        </a:hlink>
        <a:folHlink>
          <a:srgbClr val="6488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">
  <a:themeElements>
    <a:clrScheme name="3_blank 2">
      <a:dk1>
        <a:srgbClr val="808080"/>
      </a:dk1>
      <a:lt1>
        <a:srgbClr val="FFFFFF"/>
      </a:lt1>
      <a:dk2>
        <a:srgbClr val="3366FF"/>
      </a:dk2>
      <a:lt2>
        <a:srgbClr val="FFFFFF"/>
      </a:lt2>
      <a:accent1>
        <a:srgbClr val="606AA7"/>
      </a:accent1>
      <a:accent2>
        <a:srgbClr val="ED2024"/>
      </a:accent2>
      <a:accent3>
        <a:srgbClr val="ADB8FF"/>
      </a:accent3>
      <a:accent4>
        <a:srgbClr val="DADADA"/>
      </a:accent4>
      <a:accent5>
        <a:srgbClr val="B6B9D0"/>
      </a:accent5>
      <a:accent6>
        <a:srgbClr val="D71C20"/>
      </a:accent6>
      <a:hlink>
        <a:srgbClr val="DFE180"/>
      </a:hlink>
      <a:folHlink>
        <a:srgbClr val="648885"/>
      </a:folHlink>
    </a:clrScheme>
    <a:fontScheme name="3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1">
        <a:dk1>
          <a:srgbClr val="000000"/>
        </a:dk1>
        <a:lt1>
          <a:srgbClr val="0033CC"/>
        </a:lt1>
        <a:dk2>
          <a:srgbClr val="FFFFFF"/>
        </a:dk2>
        <a:lt2>
          <a:srgbClr val="808080"/>
        </a:lt2>
        <a:accent1>
          <a:srgbClr val="606AA7"/>
        </a:accent1>
        <a:accent2>
          <a:srgbClr val="FF9000"/>
        </a:accent2>
        <a:accent3>
          <a:srgbClr val="AAADE2"/>
        </a:accent3>
        <a:accent4>
          <a:srgbClr val="000000"/>
        </a:accent4>
        <a:accent5>
          <a:srgbClr val="B6B9D0"/>
        </a:accent5>
        <a:accent6>
          <a:srgbClr val="E78200"/>
        </a:accent6>
        <a:hlink>
          <a:srgbClr val="DFE180"/>
        </a:hlink>
        <a:folHlink>
          <a:srgbClr val="6488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2">
        <a:dk1>
          <a:srgbClr val="808080"/>
        </a:dk1>
        <a:lt1>
          <a:srgbClr val="FFFFFF"/>
        </a:lt1>
        <a:dk2>
          <a:srgbClr val="3366FF"/>
        </a:dk2>
        <a:lt2>
          <a:srgbClr val="FFFFFF"/>
        </a:lt2>
        <a:accent1>
          <a:srgbClr val="606AA7"/>
        </a:accent1>
        <a:accent2>
          <a:srgbClr val="ED2024"/>
        </a:accent2>
        <a:accent3>
          <a:srgbClr val="ADB8FF"/>
        </a:accent3>
        <a:accent4>
          <a:srgbClr val="DADADA"/>
        </a:accent4>
        <a:accent5>
          <a:srgbClr val="B6B9D0"/>
        </a:accent5>
        <a:accent6>
          <a:srgbClr val="D71C20"/>
        </a:accent6>
        <a:hlink>
          <a:srgbClr val="DFE180"/>
        </a:hlink>
        <a:folHlink>
          <a:srgbClr val="6488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">
  <a:themeElements>
    <a:clrScheme name="4_blank 2">
      <a:dk1>
        <a:srgbClr val="808080"/>
      </a:dk1>
      <a:lt1>
        <a:srgbClr val="FFFFFF"/>
      </a:lt1>
      <a:dk2>
        <a:srgbClr val="3366FF"/>
      </a:dk2>
      <a:lt2>
        <a:srgbClr val="FFFFFF"/>
      </a:lt2>
      <a:accent1>
        <a:srgbClr val="606AA7"/>
      </a:accent1>
      <a:accent2>
        <a:srgbClr val="ED2024"/>
      </a:accent2>
      <a:accent3>
        <a:srgbClr val="ADB8FF"/>
      </a:accent3>
      <a:accent4>
        <a:srgbClr val="DADADA"/>
      </a:accent4>
      <a:accent5>
        <a:srgbClr val="B6B9D0"/>
      </a:accent5>
      <a:accent6>
        <a:srgbClr val="D71C20"/>
      </a:accent6>
      <a:hlink>
        <a:srgbClr val="DFE180"/>
      </a:hlink>
      <a:folHlink>
        <a:srgbClr val="648885"/>
      </a:folHlink>
    </a:clrScheme>
    <a:fontScheme name="4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blank 1">
        <a:dk1>
          <a:srgbClr val="808080"/>
        </a:dk1>
        <a:lt1>
          <a:srgbClr val="FFFFFF"/>
        </a:lt1>
        <a:dk2>
          <a:srgbClr val="3366FF"/>
        </a:dk2>
        <a:lt2>
          <a:srgbClr val="FFFFFF"/>
        </a:lt2>
        <a:accent1>
          <a:srgbClr val="606AA7"/>
        </a:accent1>
        <a:accent2>
          <a:srgbClr val="FF9000"/>
        </a:accent2>
        <a:accent3>
          <a:srgbClr val="ADB8FF"/>
        </a:accent3>
        <a:accent4>
          <a:srgbClr val="DADADA"/>
        </a:accent4>
        <a:accent5>
          <a:srgbClr val="B6B9D0"/>
        </a:accent5>
        <a:accent6>
          <a:srgbClr val="E78200"/>
        </a:accent6>
        <a:hlink>
          <a:srgbClr val="DFE180"/>
        </a:hlink>
        <a:folHlink>
          <a:srgbClr val="6488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2">
        <a:dk1>
          <a:srgbClr val="808080"/>
        </a:dk1>
        <a:lt1>
          <a:srgbClr val="FFFFFF"/>
        </a:lt1>
        <a:dk2>
          <a:srgbClr val="3366FF"/>
        </a:dk2>
        <a:lt2>
          <a:srgbClr val="FFFFFF"/>
        </a:lt2>
        <a:accent1>
          <a:srgbClr val="606AA7"/>
        </a:accent1>
        <a:accent2>
          <a:srgbClr val="ED2024"/>
        </a:accent2>
        <a:accent3>
          <a:srgbClr val="ADB8FF"/>
        </a:accent3>
        <a:accent4>
          <a:srgbClr val="DADADA"/>
        </a:accent4>
        <a:accent5>
          <a:srgbClr val="B6B9D0"/>
        </a:accent5>
        <a:accent6>
          <a:srgbClr val="D71C20"/>
        </a:accent6>
        <a:hlink>
          <a:srgbClr val="DFE180"/>
        </a:hlink>
        <a:folHlink>
          <a:srgbClr val="6488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">
  <a:themeElements>
    <a:clrScheme name="5_blank 1">
      <a:dk1>
        <a:srgbClr val="808080"/>
      </a:dk1>
      <a:lt1>
        <a:srgbClr val="FFFFFF"/>
      </a:lt1>
      <a:dk2>
        <a:srgbClr val="3366FF"/>
      </a:dk2>
      <a:lt2>
        <a:srgbClr val="FFFFFF"/>
      </a:lt2>
      <a:accent1>
        <a:srgbClr val="606AA7"/>
      </a:accent1>
      <a:accent2>
        <a:srgbClr val="ED2024"/>
      </a:accent2>
      <a:accent3>
        <a:srgbClr val="ADB8FF"/>
      </a:accent3>
      <a:accent4>
        <a:srgbClr val="DADADA"/>
      </a:accent4>
      <a:accent5>
        <a:srgbClr val="B6B9D0"/>
      </a:accent5>
      <a:accent6>
        <a:srgbClr val="D71C20"/>
      </a:accent6>
      <a:hlink>
        <a:srgbClr val="DFE180"/>
      </a:hlink>
      <a:folHlink>
        <a:srgbClr val="648885"/>
      </a:folHlink>
    </a:clrScheme>
    <a:fontScheme name="5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blank 1">
        <a:dk1>
          <a:srgbClr val="808080"/>
        </a:dk1>
        <a:lt1>
          <a:srgbClr val="FFFFFF"/>
        </a:lt1>
        <a:dk2>
          <a:srgbClr val="3366FF"/>
        </a:dk2>
        <a:lt2>
          <a:srgbClr val="FFFFFF"/>
        </a:lt2>
        <a:accent1>
          <a:srgbClr val="606AA7"/>
        </a:accent1>
        <a:accent2>
          <a:srgbClr val="ED2024"/>
        </a:accent2>
        <a:accent3>
          <a:srgbClr val="ADB8FF"/>
        </a:accent3>
        <a:accent4>
          <a:srgbClr val="DADADA"/>
        </a:accent4>
        <a:accent5>
          <a:srgbClr val="B6B9D0"/>
        </a:accent5>
        <a:accent6>
          <a:srgbClr val="D71C20"/>
        </a:accent6>
        <a:hlink>
          <a:srgbClr val="DFE180"/>
        </a:hlink>
        <a:folHlink>
          <a:srgbClr val="6488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blank">
  <a:themeElements>
    <a:clrScheme name="6_blank 3">
      <a:dk1>
        <a:srgbClr val="808080"/>
      </a:dk1>
      <a:lt1>
        <a:srgbClr val="FFFFFF"/>
      </a:lt1>
      <a:dk2>
        <a:srgbClr val="3366FF"/>
      </a:dk2>
      <a:lt2>
        <a:srgbClr val="FFFFFF"/>
      </a:lt2>
      <a:accent1>
        <a:srgbClr val="606AA7"/>
      </a:accent1>
      <a:accent2>
        <a:srgbClr val="ED2024"/>
      </a:accent2>
      <a:accent3>
        <a:srgbClr val="ADB8FF"/>
      </a:accent3>
      <a:accent4>
        <a:srgbClr val="DADADA"/>
      </a:accent4>
      <a:accent5>
        <a:srgbClr val="B6B9D0"/>
      </a:accent5>
      <a:accent6>
        <a:srgbClr val="D71C20"/>
      </a:accent6>
      <a:hlink>
        <a:srgbClr val="DFE180"/>
      </a:hlink>
      <a:folHlink>
        <a:srgbClr val="648885"/>
      </a:folHlink>
    </a:clrScheme>
    <a:fontScheme name="6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1">
        <a:dk1>
          <a:srgbClr val="808080"/>
        </a:dk1>
        <a:lt1>
          <a:srgbClr val="FFFFFF"/>
        </a:lt1>
        <a:dk2>
          <a:srgbClr val="3366FF"/>
        </a:dk2>
        <a:lt2>
          <a:srgbClr val="FFFFFF"/>
        </a:lt2>
        <a:accent1>
          <a:srgbClr val="606AA7"/>
        </a:accent1>
        <a:accent2>
          <a:srgbClr val="FF9000"/>
        </a:accent2>
        <a:accent3>
          <a:srgbClr val="ADB8FF"/>
        </a:accent3>
        <a:accent4>
          <a:srgbClr val="DADADA"/>
        </a:accent4>
        <a:accent5>
          <a:srgbClr val="B6B9D0"/>
        </a:accent5>
        <a:accent6>
          <a:srgbClr val="E78200"/>
        </a:accent6>
        <a:hlink>
          <a:srgbClr val="DFE180"/>
        </a:hlink>
        <a:folHlink>
          <a:srgbClr val="6488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2">
        <a:dk1>
          <a:srgbClr val="000000"/>
        </a:dk1>
        <a:lt1>
          <a:srgbClr val="0033CC"/>
        </a:lt1>
        <a:dk2>
          <a:srgbClr val="FFFFFF"/>
        </a:dk2>
        <a:lt2>
          <a:srgbClr val="808080"/>
        </a:lt2>
        <a:accent1>
          <a:srgbClr val="606AA7"/>
        </a:accent1>
        <a:accent2>
          <a:srgbClr val="FF9000"/>
        </a:accent2>
        <a:accent3>
          <a:srgbClr val="AAADE2"/>
        </a:accent3>
        <a:accent4>
          <a:srgbClr val="000000"/>
        </a:accent4>
        <a:accent5>
          <a:srgbClr val="B6B9D0"/>
        </a:accent5>
        <a:accent6>
          <a:srgbClr val="E78200"/>
        </a:accent6>
        <a:hlink>
          <a:srgbClr val="DFE180"/>
        </a:hlink>
        <a:folHlink>
          <a:srgbClr val="6488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3">
        <a:dk1>
          <a:srgbClr val="808080"/>
        </a:dk1>
        <a:lt1>
          <a:srgbClr val="FFFFFF"/>
        </a:lt1>
        <a:dk2>
          <a:srgbClr val="3366FF"/>
        </a:dk2>
        <a:lt2>
          <a:srgbClr val="FFFFFF"/>
        </a:lt2>
        <a:accent1>
          <a:srgbClr val="606AA7"/>
        </a:accent1>
        <a:accent2>
          <a:srgbClr val="ED2024"/>
        </a:accent2>
        <a:accent3>
          <a:srgbClr val="ADB8FF"/>
        </a:accent3>
        <a:accent4>
          <a:srgbClr val="DADADA"/>
        </a:accent4>
        <a:accent5>
          <a:srgbClr val="B6B9D0"/>
        </a:accent5>
        <a:accent6>
          <a:srgbClr val="D71C20"/>
        </a:accent6>
        <a:hlink>
          <a:srgbClr val="DFE180"/>
        </a:hlink>
        <a:folHlink>
          <a:srgbClr val="6488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PowerFinish 241</Template>
  <TotalTime>1006</TotalTime>
  <Words>185</Words>
  <Application>Microsoft Office PowerPoint</Application>
  <PresentationFormat>On-screen Show (4:3)</PresentationFormat>
  <Paragraphs>79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1_blank</vt:lpstr>
      <vt:lpstr>2_blank</vt:lpstr>
      <vt:lpstr>3_blank</vt:lpstr>
      <vt:lpstr>4_blank</vt:lpstr>
      <vt:lpstr>5_blank</vt:lpstr>
      <vt:lpstr>6_blank</vt:lpstr>
      <vt:lpstr>Fall 2010 Outstanding Students</vt:lpstr>
      <vt:lpstr>Slide 2</vt:lpstr>
      <vt:lpstr>Matthew Roche </vt:lpstr>
      <vt:lpstr>Jannine Spann</vt:lpstr>
      <vt:lpstr>Katherine Vaca</vt:lpstr>
      <vt:lpstr>Yvonne Knaggs</vt:lpstr>
      <vt:lpstr>Christine Fujinaka</vt:lpstr>
      <vt:lpstr>Vicki Kirk</vt:lpstr>
      <vt:lpstr>Julia Pasterski</vt:lpstr>
      <vt:lpstr>Jane Pierce</vt:lpstr>
      <vt:lpstr>Michelle Pereira</vt:lpstr>
      <vt:lpstr>Candace Green</vt:lpstr>
      <vt:lpstr>Lovedeep Bains</vt:lpstr>
      <vt:lpstr>Herlinda Menchaca</vt:lpstr>
      <vt:lpstr>Annel Pineda</vt:lpstr>
      <vt:lpstr>Karla Solis</vt:lpstr>
      <vt:lpstr>Alexander Valencia</vt:lpstr>
      <vt:lpstr>Slide 18</vt:lpstr>
      <vt:lpstr>Nasir Hakim</vt:lpstr>
      <vt:lpstr>Jessica Lazo</vt:lpstr>
      <vt:lpstr>Jeanne Mendoza</vt:lpstr>
      <vt:lpstr>Jazmin Hernandez</vt:lpstr>
      <vt:lpstr>Gail Lopez</vt:lpstr>
      <vt:lpstr>Yuanming Mei</vt:lpstr>
      <vt:lpstr>Stephanie Mercado</vt:lpstr>
      <vt:lpstr>Chloe Diaz</vt:lpstr>
      <vt:lpstr>Rose Esotu</vt:lpstr>
      <vt:lpstr>Christina Hine</vt:lpstr>
      <vt:lpstr>Samra Jameel</vt:lpstr>
      <vt:lpstr>Lue Thao</vt:lpstr>
      <vt:lpstr>Slide 31</vt:lpstr>
      <vt:lpstr>Robert Parmley</vt:lpstr>
      <vt:lpstr>Kenneth Terzi</vt:lpstr>
      <vt:lpstr>Taquesah Thomas</vt:lpstr>
      <vt:lpstr>Claudia Gonzalez</vt:lpstr>
      <vt:lpstr>Chynna Andeola</vt:lpstr>
      <vt:lpstr>Hind Lalami</vt:lpstr>
      <vt:lpstr>Peter Racco</vt:lpstr>
      <vt:lpstr>Sarah Watchers</vt:lpstr>
      <vt:lpstr>Brandon Chaffin</vt:lpstr>
      <vt:lpstr>Michele Colin</vt:lpstr>
      <vt:lpstr>Ryan Gresham</vt:lpstr>
      <vt:lpstr>Alicia Kidd</vt:lpstr>
      <vt:lpstr>Scott Lusher</vt:lpstr>
      <vt:lpstr>William Jefferson</vt:lpstr>
      <vt:lpstr>Cheryl Dodge</vt:lpstr>
      <vt:lpstr>Slide 47</vt:lpstr>
      <vt:lpstr>Clayton Avery</vt:lpstr>
      <vt:lpstr>Nancy Borders</vt:lpstr>
      <vt:lpstr>Jason Bumgard</vt:lpstr>
      <vt:lpstr>Antonio Correa</vt:lpstr>
      <vt:lpstr>Mariana Gayton</vt:lpstr>
      <vt:lpstr>Ivan Guzman</vt:lpstr>
      <vt:lpstr>Troy Hollingsworth</vt:lpstr>
      <vt:lpstr>Zohaib Kayani</vt:lpstr>
      <vt:lpstr>Ryan Lind</vt:lpstr>
      <vt:lpstr>Ahnie Lopez</vt:lpstr>
      <vt:lpstr>Joshua Tomlinson</vt:lpstr>
      <vt:lpstr>Amanda Utterback</vt:lpstr>
      <vt:lpstr>Gary Church</vt:lpstr>
      <vt:lpstr>Luis Herrera</vt:lpstr>
      <vt:lpstr>Abdelnessar Annous</vt:lpstr>
      <vt:lpstr>Rosendo Castro</vt:lpstr>
      <vt:lpstr>Jose Guerrero</vt:lpstr>
      <vt:lpstr>Samuel Manzo</vt:lpstr>
      <vt:lpstr>Fernando Rangel</vt:lpstr>
      <vt:lpstr>Juan Reyes</vt:lpstr>
      <vt:lpstr>Diego Serrato</vt:lpstr>
      <vt:lpstr>Ricardo Zambrano</vt:lpstr>
      <vt:lpstr>Sean Griffith</vt:lpstr>
      <vt:lpstr>Congratulations  to all students,  their families  &amp; significant others!</vt:lpstr>
    </vt:vector>
  </TitlesOfParts>
  <Company>San Joaquin Delta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2007 Outstanding</dc:title>
  <dc:creator>Icotta</dc:creator>
  <cp:lastModifiedBy>Patricia Ochoa</cp:lastModifiedBy>
  <cp:revision>87</cp:revision>
  <dcterms:created xsi:type="dcterms:W3CDTF">2008-12-08T21:44:36Z</dcterms:created>
  <dcterms:modified xsi:type="dcterms:W3CDTF">2010-12-17T20:38:25Z</dcterms:modified>
</cp:coreProperties>
</file>