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EDBA3-5219-40E1-9D8E-2568E1FB960F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190FB-8815-4D44-9008-0F921921C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47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4DEA1-4BEA-2151-CFAA-DAD9FC603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C3C9B-91F0-1A89-0566-88E348D077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70494-91E1-8CB5-3CEC-6B669F94A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5EB08-AE21-448B-8BD6-BBE3550702B1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E15E9-E49B-EC03-181E-7F2699200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12914-0559-1ED0-DAC2-C78B3567D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20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F6688-364B-5858-1C3B-2AB5CBCD1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6F72A6-FF3D-DC0F-F355-5F056D845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28CE6-0988-6417-6834-06FB9CB7C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6BF7-C821-410B-8052-9C7E52342AC4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9921D-FD2C-80B6-5E30-A56764CC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7B7B6-81BA-2C77-A7FC-9D6FD006C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38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72F34E-E8AB-52E2-8DA3-78BC502077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99FAF0-F311-F917-50AE-FDF1023E4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3FCAC-13BC-E658-CA79-C6B7BCCFC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6A79C-308A-49C3-A3E6-921C1C1A5BF6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37508-C87B-8A35-2E1F-8D67E5AC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CF04F-BE09-AE53-F984-92A82D1E2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49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00CFB-55F7-4757-F9F5-D1DBE0A83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63071-5D2A-D0E4-3EE6-98F289784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17C3F-EADE-A2A4-1648-368540113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BF91B-DC64-4EAA-81B6-C05458D82472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8BD28-D68E-442B-114F-FCDCAA476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2E114-2343-BEC4-C515-115D7782D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577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64E43-FE74-A7E6-C9D3-F16164EEC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5A871-A813-543E-1529-54DDC0EBE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E0C8E-22BB-3998-2B2A-740982413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34071-2DCD-44A4-9303-9FD09B46FE02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6039C-63EE-F842-6184-E8D567556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69E81-E359-855D-24BF-17AF1B2C6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6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252A1-CD69-32DA-A30C-561056493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01913-1CCB-C489-F6DA-A3F3C000AA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A8C08-24C4-5E44-ABB8-67A50FAB6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F2921-A124-EA61-8F55-FF109E211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434E-EC6C-4C2F-865D-D5F580CFFBC8}" type="datetime1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692B1-0070-E2BF-F656-6F24B972B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75330-FD28-D035-C423-54D7E69F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3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362E2-19B3-EC75-20CB-4AF105907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9BDCD6-1DAC-9916-7C2E-D57260712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B6E9A-A498-186B-5D17-38AD4BD480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7B3D69-5A46-33D8-8003-D06A743BCD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E1CA04-6A65-023E-D822-71A85F30C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1B12B5-C1C8-30D5-4511-2C14E8CA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AA490-EEAD-470D-A2B9-54247E811FB3}" type="datetime1">
              <a:rPr lang="en-US" smtClean="0"/>
              <a:t>1/10/2024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BE5C9E-94D5-3145-570E-E8CFC4562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CB17A2-9F33-8F7C-FA93-CB8B318D6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01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2620-C06D-1AEB-9123-CB051767C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0F9DC-BA1B-7343-0C4B-0608C278C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EAA0-EA75-44B2-BE9F-87F371EFE2A3}" type="datetime1">
              <a:rPr lang="en-US" smtClean="0"/>
              <a:t>1/10/2024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82B11D-EA9D-530A-8226-3D0DE044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B2E1D8-9B89-FA20-68AE-DC58CDF45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29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AE0BF5-70E2-1162-B52A-2A5BAF3A4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CC1D-6D9E-4E1C-B6A9-A267651F7105}" type="datetime1">
              <a:rPr lang="en-US" smtClean="0"/>
              <a:t>1/10/2024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CB15B2-50A0-421D-05BA-06C4DCDED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4E6BD7-15E9-E83C-BDDF-59A73903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42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1AE1E-EE05-7A52-2658-7DDEF688D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961A8-C3F3-3BCD-16B0-AF0D9B8E2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0B2C56-AB23-3284-8754-6398CE54F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77045-1309-FEA1-2909-3EBB303C9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40B3-75CB-45F7-A9EB-F3EEAFB09ADB}" type="datetime1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DC2E2C-30B8-1487-8DE1-F8AC32B2F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C8B60-FAA9-D127-4323-FF2E9EF31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2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A2C47-24D7-6C49-88CF-A978157E4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009600-BF23-078F-C8D7-64F314E459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98F70-2A68-BAD4-1553-07A2D3FBD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49BF9E-B129-9851-4518-54B9BA73D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661FB-08D5-4BB2-9C1D-2633EB876816}" type="datetime1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782B4-ABAB-EBE5-A652-53127EC8B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4F759E-C934-3BA5-65A6-AF0F8209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25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5DF2C3-F453-AA40-DD31-BB3878D8C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FADDB-D95F-1C0E-7A67-E954C1D12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54D47-2D70-F8E0-9D47-381C8A6982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CCFDC-FEAE-46E0-AF44-E93530ABFA20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FBAF8-D3F5-A17D-746A-D8271D423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85ECE-32B3-33B9-57B0-2D87C3B34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3F5DB-BB40-4723-9DE7-58F9C38A8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1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5C2B9-6656-5F8A-8AA6-1DAD297FE8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latin typeface="Impact" panose="020B0806030902050204" pitchFamily="34" charset="0"/>
              </a:rPr>
            </a:br>
            <a:r>
              <a:rPr lang="en-US" dirty="0">
                <a:latin typeface="Impact" panose="020B0806030902050204" pitchFamily="34" charset="0"/>
              </a:rPr>
              <a:t>Title Page Template </a:t>
            </a:r>
            <a:br>
              <a:rPr lang="en-US" dirty="0">
                <a:latin typeface="Impact" panose="020B0806030902050204" pitchFamily="34" charset="0"/>
              </a:rPr>
            </a:br>
            <a:r>
              <a:rPr lang="en-US" dirty="0">
                <a:latin typeface="Impact" panose="020B0806030902050204" pitchFamily="34" charset="0"/>
              </a:rPr>
              <a:t>(Impact)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C7C322-A935-323F-8F33-10C7C3774A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>
                <a:latin typeface="Impact" panose="020B0806030902050204" pitchFamily="34" charset="0"/>
              </a:rPr>
              <a:t>Meeting</a:t>
            </a:r>
            <a:br>
              <a:rPr lang="en-US" sz="2400" dirty="0">
                <a:latin typeface="Impact" panose="020B0806030902050204" pitchFamily="34" charset="0"/>
              </a:rPr>
            </a:br>
            <a:r>
              <a:rPr lang="en-US" sz="2400" b="1" dirty="0">
                <a:latin typeface="Impact" panose="020B0806030902050204" pitchFamily="34" charset="0"/>
              </a:rPr>
              <a:t>Date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C63D0F-C7EF-8C9F-AD46-62AFF6692F34}"/>
              </a:ext>
            </a:extLst>
          </p:cNvPr>
          <p:cNvSpPr txBox="1"/>
          <p:nvPr/>
        </p:nvSpPr>
        <p:spPr>
          <a:xfrm>
            <a:off x="6825068" y="6110288"/>
            <a:ext cx="5218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Presenter Name, Title (Open Sans, Semi Bold)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06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7A724-4C97-E899-0608-1797DB20B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87" y="328613"/>
            <a:ext cx="8243888" cy="787400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latin typeface="Impact" panose="020B0806030902050204" pitchFamily="34" charset="0"/>
              </a:rPr>
              <a:t>SLIDE TITLE GOES HERE (Impact)</a:t>
            </a:r>
            <a:br>
              <a:rPr lang="en-US" sz="4400" dirty="0">
                <a:latin typeface="Impact" panose="020B0806030902050204" pitchFamily="34" charset="0"/>
              </a:rPr>
            </a:b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FEC24-CDAF-BA50-F00F-1B97F4FB9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6975"/>
            <a:ext cx="10515600" cy="4351338"/>
          </a:xfrm>
        </p:spPr>
        <p:txBody>
          <a:bodyPr/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Placeholder for text (Open Sans)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Placeholder for text (Open Sans)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1E7617-28AA-508D-CAA0-F5F5B311B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5DB-BB40-4723-9DE7-58F9C38A87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00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5C2B9-6656-5F8A-8AA6-1DAD297FE8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n-US" dirty="0">
                <a:latin typeface="Impact" panose="020B0806030902050204" pitchFamily="34" charset="0"/>
              </a:rPr>
            </a:br>
            <a:r>
              <a:rPr lang="en-US" dirty="0">
                <a:latin typeface="Impact" panose="020B0806030902050204" pitchFamily="34" charset="0"/>
              </a:rPr>
              <a:t>Questions?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C7C322-A935-323F-8F33-10C7C3774A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1272043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9AB0D5C9344C429022257C576E07A0" ma:contentTypeVersion="7" ma:contentTypeDescription="Create a new document." ma:contentTypeScope="" ma:versionID="07223a6d42088bfc8726c54e32aebeb5">
  <xsd:schema xmlns:xsd="http://www.w3.org/2001/XMLSchema" xmlns:xs="http://www.w3.org/2001/XMLSchema" xmlns:p="http://schemas.microsoft.com/office/2006/metadata/properties" xmlns:ns3="1a88a57b-6fae-4c90-ad36-4cc73bc603e7" xmlns:ns4="7d283dd1-717c-4519-8eaa-8578dac29d39" targetNamespace="http://schemas.microsoft.com/office/2006/metadata/properties" ma:root="true" ma:fieldsID="5aa19d7901672cd3193ef62446b13cc6" ns3:_="" ns4:_="">
    <xsd:import namespace="1a88a57b-6fae-4c90-ad36-4cc73bc603e7"/>
    <xsd:import namespace="7d283dd1-717c-4519-8eaa-8578dac29d39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8a57b-6fae-4c90-ad36-4cc73bc603e7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283dd1-717c-4519-8eaa-8578dac29d39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a88a57b-6fae-4c90-ad36-4cc73bc603e7" xsi:nil="true"/>
  </documentManagement>
</p:properties>
</file>

<file path=customXml/itemProps1.xml><?xml version="1.0" encoding="utf-8"?>
<ds:datastoreItem xmlns:ds="http://schemas.openxmlformats.org/officeDocument/2006/customXml" ds:itemID="{07B7988D-5A94-451F-9374-1D26644D1D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1EF33F-3338-4067-87C8-1E25DE0673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8a57b-6fae-4c90-ad36-4cc73bc603e7"/>
    <ds:schemaRef ds:uri="7d283dd1-717c-4519-8eaa-8578dac29d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A47F58-B57C-4FAE-A1E6-7BA767514B43}">
  <ds:schemaRefs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7d283dd1-717c-4519-8eaa-8578dac29d39"/>
    <ds:schemaRef ds:uri="1a88a57b-6fae-4c90-ad36-4cc73bc603e7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50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 Title Page Template  (Impact)</vt:lpstr>
      <vt:lpstr>SLIDE TITLE GOES HERE (Impact) </vt:lpstr>
      <vt:lpstr>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Title Page Template  (Impact)</dc:title>
  <dc:creator>Alejandra Sanchez</dc:creator>
  <cp:lastModifiedBy>Alejandra Sanchez</cp:lastModifiedBy>
  <cp:revision>2</cp:revision>
  <dcterms:created xsi:type="dcterms:W3CDTF">2023-11-07T19:30:47Z</dcterms:created>
  <dcterms:modified xsi:type="dcterms:W3CDTF">2024-01-10T20:11:55Z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0x010100E99AB0D5C9344C429022257C576E07A0</vt:lpwstr>
  </property>
</Properties>
</file>