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266" r:id="rId3"/>
    <p:sldId id="28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35" autoAdjust="0"/>
    <p:restoredTop sz="94660" autoAdjust="0"/>
  </p:normalViewPr>
  <p:slideViewPr>
    <p:cSldViewPr snapToGrid="0">
      <p:cViewPr varScale="1">
        <p:scale>
          <a:sx n="124" d="100"/>
          <a:sy n="124" d="100"/>
        </p:scale>
        <p:origin x="114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78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0D08D-EAFE-4C64-A6D8-A3D880D52E6A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A3EAD-C333-48E0-B17A-4CCB3B81D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549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9BCF5-0C52-406D-AE8D-4F8B29818B0C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695D5-2131-4C6B-AA2A-07B3E3C40B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17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695D5-2131-4C6B-AA2A-07B3E3C40BB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287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 baseline="0">
                <a:latin typeface="Impact" panose="020B0806030902050204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EEC92-A87B-4DCE-AAAA-6218375C2A75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D5AB2-4404-421F-89DA-1976ACE4C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906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82072" y="1008856"/>
            <a:ext cx="7815262" cy="4840287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 hasCustomPrompt="1"/>
          </p:nvPr>
        </p:nvSpPr>
        <p:spPr>
          <a:xfrm>
            <a:off x="185738" y="92606"/>
            <a:ext cx="5130800" cy="347662"/>
          </a:xfrm>
        </p:spPr>
        <p:txBody>
          <a:bodyPr>
            <a:noAutofit/>
          </a:bodyPr>
          <a:lstStyle>
            <a:lvl1pPr marL="0" indent="0">
              <a:buNone/>
              <a:defRPr sz="3200">
                <a:latin typeface="Impact" panose="020B080603090205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0" name="Slide Number Placeholder 4"/>
          <p:cNvSpPr txBox="1">
            <a:spLocks/>
          </p:cNvSpPr>
          <p:nvPr userDrawn="1"/>
        </p:nvSpPr>
        <p:spPr>
          <a:xfrm>
            <a:off x="7016750" y="636481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54D5AB2-4404-421F-89DA-1976ACE4CB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476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016750" y="6364818"/>
            <a:ext cx="2057400" cy="365125"/>
          </a:xfrm>
        </p:spPr>
        <p:txBody>
          <a:bodyPr/>
          <a:lstStyle/>
          <a:p>
            <a:fld id="{F54D5AB2-4404-421F-89DA-1976ACE4C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15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ADD8A-C931-4FBD-B30C-52D592460BB3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0C520-B277-4A45-861B-CCDA3062AD3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418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6" r:id="rId3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254" y="2550435"/>
            <a:ext cx="8175812" cy="2387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Impact" panose="020B0806030902050204" pitchFamily="34" charset="0"/>
              </a:rPr>
              <a:t>Title Page </a:t>
            </a:r>
            <a:r>
              <a:rPr lang="en-US" dirty="0" smtClean="0">
                <a:latin typeface="Impact" panose="020B0806030902050204" pitchFamily="34" charset="0"/>
              </a:rPr>
              <a:t>Template (Impact)</a:t>
            </a:r>
            <a:r>
              <a:rPr lang="en-US" dirty="0" smtClean="0">
                <a:latin typeface="Impact" panose="020B0806030902050204" pitchFamily="34" charset="0"/>
              </a:rPr>
              <a:t/>
            </a:r>
            <a:br>
              <a:rPr lang="en-US" dirty="0" smtClean="0">
                <a:latin typeface="Impact" panose="020B0806030902050204" pitchFamily="34" charset="0"/>
              </a:rPr>
            </a:br>
            <a:r>
              <a:rPr lang="en-US" dirty="0">
                <a:latin typeface="Impact" panose="020B0806030902050204" pitchFamily="34" charset="0"/>
              </a:rPr>
              <a:t/>
            </a:r>
            <a:br>
              <a:rPr lang="en-US" dirty="0">
                <a:latin typeface="Impact" panose="020B0806030902050204" pitchFamily="34" charset="0"/>
              </a:rPr>
            </a:br>
            <a:r>
              <a:rPr lang="en-US" sz="2800" dirty="0">
                <a:latin typeface="Impact" panose="020B0806030902050204" pitchFamily="34" charset="0"/>
              </a:rPr>
              <a:t>Meeting</a:t>
            </a:r>
            <a:r>
              <a:rPr lang="en-US" sz="2800" dirty="0" smtClean="0">
                <a:latin typeface="Impact" panose="020B0806030902050204" pitchFamily="34" charset="0"/>
              </a:rPr>
              <a:t/>
            </a:r>
            <a:br>
              <a:rPr lang="en-US" sz="2800" dirty="0" smtClean="0">
                <a:latin typeface="Impact" panose="020B0806030902050204" pitchFamily="34" charset="0"/>
              </a:rPr>
            </a:br>
            <a:r>
              <a:rPr lang="en-US" sz="2800" b="1" dirty="0" smtClean="0">
                <a:latin typeface="Impact" panose="020B0806030902050204" pitchFamily="34" charset="0"/>
              </a:rPr>
              <a:t>Date</a:t>
            </a:r>
            <a:endParaRPr lang="en-US" b="1" dirty="0">
              <a:latin typeface="Impact" panose="020B080603090205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6125952"/>
            <a:ext cx="6858000" cy="459422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60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Presenter Name, </a:t>
            </a:r>
            <a:r>
              <a:rPr lang="en-US" sz="1600" dirty="0" smtClean="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Title (Open Sans, Semi Bold)</a:t>
            </a:r>
            <a:endParaRPr lang="en-US" sz="1600" dirty="0" smtClean="0"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16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sz="3000" dirty="0" smtClean="0"/>
              <a:t>SLIDE TITLE GOES </a:t>
            </a:r>
            <a:r>
              <a:rPr lang="en-US" sz="3000" dirty="0" smtClean="0"/>
              <a:t>HERE (Impact)</a:t>
            </a:r>
            <a:endParaRPr lang="en-US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389466" y="973666"/>
            <a:ext cx="785706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Placeholder for 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 (Open Sans)</a:t>
            </a:r>
            <a:endParaRPr lang="en-US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Placeholder </a:t>
            </a:r>
            <a:r>
              <a:rPr lang="en-US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</a:t>
            </a:r>
            <a:r>
              <a:rPr lang="en-US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text (Open Sans)</a:t>
            </a: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47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Impact" panose="020B0806030902050204" pitchFamily="34" charset="0"/>
              </a:rPr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37504"/>
            <a:ext cx="6858000" cy="1655762"/>
          </a:xfrm>
        </p:spPr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71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769</TotalTime>
  <Words>43</Words>
  <Application>Microsoft Office PowerPoint</Application>
  <PresentationFormat>On-screen Show (4:3)</PresentationFormat>
  <Paragraphs>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Impact</vt:lpstr>
      <vt:lpstr>Open Sans</vt:lpstr>
      <vt:lpstr>Open Sans Semibold</vt:lpstr>
      <vt:lpstr>Custom Design</vt:lpstr>
      <vt:lpstr>Title Page Template (Impact)  Meeting Date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Shelly Valenton</dc:creator>
  <cp:lastModifiedBy>Shelly Valenton</cp:lastModifiedBy>
  <cp:revision>56</cp:revision>
  <dcterms:created xsi:type="dcterms:W3CDTF">2017-04-24T20:50:32Z</dcterms:created>
  <dcterms:modified xsi:type="dcterms:W3CDTF">2017-05-02T00:04:43Z</dcterms:modified>
</cp:coreProperties>
</file>