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1" r:id="rId3"/>
    <p:sldId id="264" r:id="rId4"/>
    <p:sldId id="257" r:id="rId5"/>
    <p:sldId id="258" r:id="rId6"/>
    <p:sldId id="263" r:id="rId7"/>
    <p:sldId id="265" r:id="rId8"/>
    <p:sldId id="267" r:id="rId9"/>
    <p:sldId id="268" r:id="rId10"/>
    <p:sldId id="270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8277F-DB13-4174-8150-E24EF9D38F3C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1DD05-3657-4938-A78F-61A04AD52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3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91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91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91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91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91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91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91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911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3EED15D-A65B-42D6-A9E4-71A30DE3CF68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9F6-F1E3-46B1-8FCF-19745EF6DB33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FFA2-CA83-4780-9E3B-14F6928B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0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9F6-F1E3-46B1-8FCF-19745EF6DB33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FFA2-CA83-4780-9E3B-14F6928B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9F6-F1E3-46B1-8FCF-19745EF6DB33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FFA2-CA83-4780-9E3B-14F6928B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3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9F6-F1E3-46B1-8FCF-19745EF6DB33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FFA2-CA83-4780-9E3B-14F6928B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1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9F6-F1E3-46B1-8FCF-19745EF6DB33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FFA2-CA83-4780-9E3B-14F6928B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8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9F6-F1E3-46B1-8FCF-19745EF6DB33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FFA2-CA83-4780-9E3B-14F6928B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5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9F6-F1E3-46B1-8FCF-19745EF6DB33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FFA2-CA83-4780-9E3B-14F6928B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5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9F6-F1E3-46B1-8FCF-19745EF6DB33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FFA2-CA83-4780-9E3B-14F6928B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8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9F6-F1E3-46B1-8FCF-19745EF6DB33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FFA2-CA83-4780-9E3B-14F6928B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7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9F6-F1E3-46B1-8FCF-19745EF6DB33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FFA2-CA83-4780-9E3B-14F6928B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5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9F6-F1E3-46B1-8FCF-19745EF6DB33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FFA2-CA83-4780-9E3B-14F6928B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3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E9F6-F1E3-46B1-8FCF-19745EF6DB33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3FFA2-CA83-4780-9E3B-14F6928B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CADCFE-8F86-4635-96B8-C4CFBC16FB30}" type="slidenum">
              <a:rPr lang="en-US" sz="1400" smtClean="0"/>
              <a:pPr eaLnBrk="1" hangingPunct="1"/>
              <a:t>1</a:t>
            </a:fld>
            <a:endParaRPr lang="en-US" sz="1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514" cy="6861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3505200"/>
            <a:ext cx="9144000" cy="3352800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New Faculty Academy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3200" b="1" dirty="0" smtClean="0">
                <a:solidFill>
                  <a:srgbClr val="FFFF00"/>
                </a:solidFill>
              </a:rPr>
              <a:t>An Orientation to Library Resources and Services</a:t>
            </a:r>
            <a:endParaRPr lang="en-US" sz="3200" b="1" dirty="0">
              <a:solidFill>
                <a:srgbClr val="FFFF00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3600" b="1" dirty="0">
                <a:solidFill>
                  <a:srgbClr val="00B0F0"/>
                </a:solidFill>
              </a:rPr>
              <a:t>Dr. Jun Wang</a:t>
            </a:r>
            <a:endParaRPr lang="en-US" sz="3200" b="1" dirty="0">
              <a:solidFill>
                <a:srgbClr val="00B0F0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b="1" dirty="0">
                <a:solidFill>
                  <a:srgbClr val="FFFFCC"/>
                </a:solidFill>
              </a:rPr>
              <a:t>Professor of Library &amp; Information </a:t>
            </a:r>
            <a:r>
              <a:rPr lang="en-US" b="1" dirty="0" smtClean="0">
                <a:solidFill>
                  <a:srgbClr val="FFFFCC"/>
                </a:solidFill>
              </a:rPr>
              <a:t>Studies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FFFFCC"/>
                </a:solidFill>
              </a:rPr>
              <a:t>Senior Librarian Adviser</a:t>
            </a:r>
            <a:endParaRPr lang="en-US" b="1" dirty="0">
              <a:solidFill>
                <a:srgbClr val="FFFFCC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b="1" dirty="0">
                <a:solidFill>
                  <a:srgbClr val="FFFFCC"/>
                </a:solidFill>
              </a:rPr>
              <a:t>Coordinator of Bibliographic Instruction and Information Literacy</a:t>
            </a:r>
          </a:p>
          <a:p>
            <a:pPr marL="342900" indent="-342900" algn="ctr" eaLnBrk="0" latinLnBrk="1" hangingPunct="0">
              <a:spcBef>
                <a:spcPct val="200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199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Copyright Compliance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an Joaquin Delta College - Library - Copyright Compliance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10401" r="12101" b="18649"/>
          <a:stretch/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371600" y="3886200"/>
            <a:ext cx="457200" cy="2286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50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1868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Library Workshops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an Joaquin Delta College - Library - Workshops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9731" r="21848"/>
          <a:stretch/>
        </p:blipFill>
        <p:spPr>
          <a:xfrm>
            <a:off x="0" y="1121868"/>
            <a:ext cx="9144000" cy="573613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936172" y="4363490"/>
            <a:ext cx="533400" cy="5715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352800" y="1695770"/>
            <a:ext cx="457200" cy="2476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57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Content Placeholder 4" descr="San Joaquin Delta College - Library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9845" r="21588" b="362"/>
          <a:stretch>
            <a:fillRect/>
          </a:stretch>
        </p:blipFill>
        <p:spPr>
          <a:xfrm>
            <a:off x="0" y="762000"/>
            <a:ext cx="9144000" cy="5562600"/>
          </a:xfrm>
        </p:spPr>
      </p:pic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057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399FDB-7B80-4D32-BB0C-600E68C22E86}" type="slidenum">
              <a:rPr lang="en-US" sz="1400" smtClean="0"/>
              <a:pPr eaLnBrk="1" hangingPunct="1"/>
              <a:t>2</a:t>
            </a:fld>
            <a:endParaRPr lang="en-US" sz="1400" dirty="0" smtClean="0"/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0" y="6324600"/>
            <a:ext cx="5943600" cy="503238"/>
          </a:xfrm>
          <a:prstGeom prst="wedgeRoundRectCallout">
            <a:avLst>
              <a:gd name="adj1" fmla="val 39202"/>
              <a:gd name="adj2" fmla="val -4932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Library’s Home Page: </a:t>
            </a:r>
            <a:r>
              <a:rPr lang="en-US" sz="2000" dirty="0"/>
              <a:t>http://library.deltacollege.edu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325176" y="2419190"/>
            <a:ext cx="503624" cy="17161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Library Resources &amp; Services for Faculty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1752600"/>
            <a:ext cx="0" cy="32766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365357" y="1661672"/>
            <a:ext cx="381480" cy="1524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14400" y="2266790"/>
            <a:ext cx="410776" cy="1524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973952" y="4800600"/>
            <a:ext cx="503624" cy="17161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304285" y="3657600"/>
            <a:ext cx="503624" cy="2286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740914" y="2190590"/>
            <a:ext cx="503624" cy="2286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3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GoCat</a:t>
            </a:r>
            <a:r>
              <a:rPr lang="en-US" dirty="0" smtClean="0"/>
              <a:t>: A Handy Tool for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905000"/>
            <a:ext cx="5486400" cy="441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Available to users 24/7</a:t>
            </a:r>
          </a:p>
          <a:p>
            <a:r>
              <a:rPr lang="en-US" dirty="0" smtClean="0"/>
              <a:t>No password is needed to use it</a:t>
            </a:r>
          </a:p>
          <a:p>
            <a:r>
              <a:rPr lang="en-US" dirty="0" smtClean="0"/>
              <a:t>Used to find out what is available from the library’s collections (books, e-books, audiovisual materials, textbooks, Reserved Items, etc.) </a:t>
            </a:r>
          </a:p>
          <a:p>
            <a:endParaRPr lang="en-US" dirty="0"/>
          </a:p>
        </p:txBody>
      </p:sp>
      <p:pic>
        <p:nvPicPr>
          <p:cNvPr id="2050" name="Picture 2" descr="C:\Documents and Settings\jwang\Local Settings\Temporary Internet Files\Content.IE5\AFMZ7N5R\MP90044324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23" y="2514600"/>
            <a:ext cx="242810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9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an Joaquin Delta College - Library -- GoCat! Library Catalog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7" t="13751" r="22276" b="3397"/>
          <a:stretch/>
        </p:blipFill>
        <p:spPr>
          <a:xfrm>
            <a:off x="0" y="-1282"/>
            <a:ext cx="9147728" cy="6859281"/>
          </a:xfr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3738281" y="2743200"/>
            <a:ext cx="3048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Documents and Settings\jwang\Local Settings\Temporary Internet Files\Content.IE5\WJRZQ6DZ\MC90038384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16" y="2895600"/>
            <a:ext cx="404165" cy="4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6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ookup Items on Reserve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8" b="14236"/>
          <a:stretch/>
        </p:blipFill>
        <p:spPr>
          <a:xfrm>
            <a:off x="0" y="3886200"/>
            <a:ext cx="9144000" cy="29718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3" y="0"/>
            <a:ext cx="9225963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895350"/>
            <a:ext cx="2560637" cy="2682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</p:pic>
      <p:sp>
        <p:nvSpPr>
          <p:cNvPr id="12" name="Donut 11"/>
          <p:cNvSpPr/>
          <p:nvPr/>
        </p:nvSpPr>
        <p:spPr>
          <a:xfrm>
            <a:off x="990600" y="4191000"/>
            <a:ext cx="990600" cy="457200"/>
          </a:xfrm>
          <a:prstGeom prst="donut">
            <a:avLst>
              <a:gd name="adj" fmla="val 6512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7" descr="C:\Program Files\Microsoft Office\MEDIA\OFFICE14\Lines\BD21322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3" y="3578225"/>
            <a:ext cx="9143999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43864" y="18570"/>
            <a:ext cx="9264064" cy="707886"/>
          </a:xfrm>
          <a:prstGeom prst="rect">
            <a:avLst/>
          </a:prstGeom>
          <a:solidFill>
            <a:srgbClr val="FFC000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Types of Searches in the Catalog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2231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46B6C9-99A3-46EE-BD4D-D194B48C7BC5}" type="slidenum">
              <a:rPr lang="en-US" sz="1400" smtClean="0"/>
              <a:pPr eaLnBrk="1" hangingPunct="1"/>
              <a:t>6</a:t>
            </a:fld>
            <a:endParaRPr lang="en-US" sz="1400" smtClean="0"/>
          </a:p>
        </p:txBody>
      </p:sp>
      <p:sp>
        <p:nvSpPr>
          <p:cNvPr id="6147" name="Line 7"/>
          <p:cNvSpPr>
            <a:spLocks noChangeShapeType="1"/>
          </p:cNvSpPr>
          <p:nvPr/>
        </p:nvSpPr>
        <p:spPr bwMode="auto">
          <a:xfrm flipV="1">
            <a:off x="4419600" y="3886200"/>
            <a:ext cx="1524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Line 11"/>
          <p:cNvSpPr>
            <a:spLocks noChangeShapeType="1"/>
          </p:cNvSpPr>
          <p:nvPr/>
        </p:nvSpPr>
        <p:spPr bwMode="auto">
          <a:xfrm flipH="1">
            <a:off x="5943600" y="2438400"/>
            <a:ext cx="1981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14"/>
          <p:cNvSpPr>
            <a:spLocks noChangeShapeType="1"/>
          </p:cNvSpPr>
          <p:nvPr/>
        </p:nvSpPr>
        <p:spPr bwMode="auto">
          <a:xfrm flipH="1" flipV="1">
            <a:off x="6858000" y="3657600"/>
            <a:ext cx="10668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7315200" y="1981200"/>
            <a:ext cx="838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67200" y="2667000"/>
            <a:ext cx="533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79900" y="2465388"/>
            <a:ext cx="7620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91000" y="2971800"/>
            <a:ext cx="7620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4419600" y="723900"/>
            <a:ext cx="533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838200" y="1150938"/>
            <a:ext cx="762000" cy="2476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94200" y="5715000"/>
            <a:ext cx="533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91959" y="2804352"/>
            <a:ext cx="533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7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 login to Goleman Library Subscription Databases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4"/>
          <a:stretch/>
        </p:blipFill>
        <p:spPr>
          <a:xfrm>
            <a:off x="-25613" y="-119743"/>
            <a:ext cx="9144000" cy="70104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867400" y="2057400"/>
            <a:ext cx="2743200" cy="1905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Faculty Login:</a:t>
            </a:r>
          </a:p>
          <a:p>
            <a:pPr algn="ctr"/>
            <a:r>
              <a:rPr lang="en-US" dirty="0" smtClean="0"/>
              <a:t>Delta e-mail user ID and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3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 smtClean="0"/>
              <a:t>Library Instructional Resources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an Joaquin Delta College - Library - Instructional Resources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t="9702" r="17822"/>
          <a:stretch/>
        </p:blipFill>
        <p:spPr>
          <a:xfrm>
            <a:off x="1922" y="914400"/>
            <a:ext cx="9144000" cy="5943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676400" y="4648200"/>
            <a:ext cx="609600" cy="76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518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Citation Guides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an Joaquin Delta College - Library - Citation Guides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0" t="13620" r="11934"/>
          <a:stretch/>
        </p:blipFill>
        <p:spPr>
          <a:xfrm>
            <a:off x="-12166" y="1219200"/>
            <a:ext cx="9144000" cy="507441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153245" y="2819400"/>
            <a:ext cx="457200" cy="2286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09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115</Words>
  <Application>Microsoft Office PowerPoint</Application>
  <PresentationFormat>On-screen Show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Library Resources &amp; Services for Faculty</vt:lpstr>
      <vt:lpstr>GoCat: A Handy Tool for Faculty</vt:lpstr>
      <vt:lpstr>PowerPoint Presentation</vt:lpstr>
      <vt:lpstr>PowerPoint Presentation</vt:lpstr>
      <vt:lpstr>PowerPoint Presentation</vt:lpstr>
      <vt:lpstr>PowerPoint Presentation</vt:lpstr>
      <vt:lpstr>Library Instructional Resources</vt:lpstr>
      <vt:lpstr>Citation Guides</vt:lpstr>
      <vt:lpstr>Copyright Compliance</vt:lpstr>
      <vt:lpstr>Library Workshops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 Wang</dc:creator>
  <cp:lastModifiedBy>Jun Wang</cp:lastModifiedBy>
  <cp:revision>8</cp:revision>
  <dcterms:created xsi:type="dcterms:W3CDTF">2012-08-24T15:48:02Z</dcterms:created>
  <dcterms:modified xsi:type="dcterms:W3CDTF">2012-08-24T21:12:38Z</dcterms:modified>
</cp:coreProperties>
</file>